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0" r:id="rId5"/>
    <p:sldId id="259" r:id="rId6"/>
    <p:sldId id="265" r:id="rId7"/>
    <p:sldId id="266" r:id="rId8"/>
    <p:sldId id="267" r:id="rId9"/>
    <p:sldId id="268" r:id="rId10"/>
    <p:sldId id="269" r:id="rId11"/>
    <p:sldId id="271" r:id="rId12"/>
    <p:sldId id="272" r:id="rId13"/>
    <p:sldId id="273" r:id="rId14"/>
    <p:sldId id="274" r:id="rId15"/>
    <p:sldId id="262" r:id="rId16"/>
    <p:sldId id="263" r:id="rId17"/>
    <p:sldId id="275" r:id="rId1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EA8F98-3847-4D24-A7B6-F22DC2F6B4A0}" v="124" dt="2026-01-15T19:34:55.6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474" autoAdjust="0"/>
  </p:normalViewPr>
  <p:slideViewPr>
    <p:cSldViewPr snapToGrid="0">
      <p:cViewPr varScale="1">
        <p:scale>
          <a:sx n="75" d="100"/>
          <a:sy n="75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Fonseca" userId="4abcfd5b1c44accb" providerId="LiveId" clId="{745DA2B1-2582-43E4-A5BD-531A54CB8234}"/>
    <pc:docChg chg="undo custSel addSld delSld modSld sldOrd">
      <pc:chgData name="Rafael Fonseca" userId="4abcfd5b1c44accb" providerId="LiveId" clId="{745DA2B1-2582-43E4-A5BD-531A54CB8234}" dt="2026-01-15T19:36:21.803" v="1299" actId="20577"/>
      <pc:docMkLst>
        <pc:docMk/>
      </pc:docMkLst>
      <pc:sldChg chg="addSp delSp modSp mod">
        <pc:chgData name="Rafael Fonseca" userId="4abcfd5b1c44accb" providerId="LiveId" clId="{745DA2B1-2582-43E4-A5BD-531A54CB8234}" dt="2026-01-15T19:27:01.812" v="1183" actId="1076"/>
        <pc:sldMkLst>
          <pc:docMk/>
          <pc:sldMk cId="2594138053" sldId="257"/>
        </pc:sldMkLst>
        <pc:spChg chg="del">
          <ac:chgData name="Rafael Fonseca" userId="4abcfd5b1c44accb" providerId="LiveId" clId="{745DA2B1-2582-43E4-A5BD-531A54CB8234}" dt="2026-01-15T18:42:48.069" v="934" actId="478"/>
          <ac:spMkLst>
            <pc:docMk/>
            <pc:sldMk cId="2594138053" sldId="257"/>
            <ac:spMk id="6" creationId="{516529B0-1BF2-BF44-6E5F-70C2968D0E00}"/>
          </ac:spMkLst>
        </pc:spChg>
        <pc:picChg chg="add del mod">
          <ac:chgData name="Rafael Fonseca" userId="4abcfd5b1c44accb" providerId="LiveId" clId="{745DA2B1-2582-43E4-A5BD-531A54CB8234}" dt="2026-01-15T18:42:21.115" v="927" actId="478"/>
          <ac:picMkLst>
            <pc:docMk/>
            <pc:sldMk cId="2594138053" sldId="257"/>
            <ac:picMk id="3" creationId="{FE24EE25-DD00-8932-345A-20C2C932462E}"/>
          </ac:picMkLst>
        </pc:picChg>
        <pc:picChg chg="del">
          <ac:chgData name="Rafael Fonseca" userId="4abcfd5b1c44accb" providerId="LiveId" clId="{745DA2B1-2582-43E4-A5BD-531A54CB8234}" dt="2026-01-15T18:41:15.700" v="923" actId="478"/>
          <ac:picMkLst>
            <pc:docMk/>
            <pc:sldMk cId="2594138053" sldId="257"/>
            <ac:picMk id="5" creationId="{AD7B1A83-6FC7-C55C-4F04-805D3B1C2EC3}"/>
          </ac:picMkLst>
        </pc:picChg>
        <pc:picChg chg="add del mod">
          <ac:chgData name="Rafael Fonseca" userId="4abcfd5b1c44accb" providerId="LiveId" clId="{745DA2B1-2582-43E4-A5BD-531A54CB8234}" dt="2026-01-15T19:26:54.058" v="1178" actId="478"/>
          <ac:picMkLst>
            <pc:docMk/>
            <pc:sldMk cId="2594138053" sldId="257"/>
            <ac:picMk id="8" creationId="{B9DF1694-16CB-4DA3-6061-F94DC74D8CCA}"/>
          </ac:picMkLst>
        </pc:picChg>
        <pc:picChg chg="add mod">
          <ac:chgData name="Rafael Fonseca" userId="4abcfd5b1c44accb" providerId="LiveId" clId="{745DA2B1-2582-43E4-A5BD-531A54CB8234}" dt="2026-01-15T19:27:01.812" v="1183" actId="1076"/>
          <ac:picMkLst>
            <pc:docMk/>
            <pc:sldMk cId="2594138053" sldId="257"/>
            <ac:picMk id="10" creationId="{3F3B2CEC-02FD-9E08-F195-B6C53C89DF9E}"/>
          </ac:picMkLst>
        </pc:picChg>
      </pc:sldChg>
      <pc:sldChg chg="addSp delSp modSp mod">
        <pc:chgData name="Rafael Fonseca" userId="4abcfd5b1c44accb" providerId="LiveId" clId="{745DA2B1-2582-43E4-A5BD-531A54CB8234}" dt="2026-01-15T19:26:48.318" v="1177" actId="1076"/>
        <pc:sldMkLst>
          <pc:docMk/>
          <pc:sldMk cId="2321860921" sldId="258"/>
        </pc:sldMkLst>
        <pc:picChg chg="add del mod">
          <ac:chgData name="Rafael Fonseca" userId="4abcfd5b1c44accb" providerId="LiveId" clId="{745DA2B1-2582-43E4-A5BD-531A54CB8234}" dt="2026-01-15T19:26:42.227" v="1172" actId="478"/>
          <ac:picMkLst>
            <pc:docMk/>
            <pc:sldMk cId="2321860921" sldId="258"/>
            <ac:picMk id="3" creationId="{42C9E3A8-FFCD-210B-6830-D56306E6F478}"/>
          </ac:picMkLst>
        </pc:picChg>
        <pc:picChg chg="del">
          <ac:chgData name="Rafael Fonseca" userId="4abcfd5b1c44accb" providerId="LiveId" clId="{745DA2B1-2582-43E4-A5BD-531A54CB8234}" dt="2026-01-15T18:43:24.594" v="935" actId="478"/>
          <ac:picMkLst>
            <pc:docMk/>
            <pc:sldMk cId="2321860921" sldId="258"/>
            <ac:picMk id="5" creationId="{C6C78525-C321-8A03-2AAB-91050007ABBB}"/>
          </ac:picMkLst>
        </pc:picChg>
        <pc:picChg chg="add mod">
          <ac:chgData name="Rafael Fonseca" userId="4abcfd5b1c44accb" providerId="LiveId" clId="{745DA2B1-2582-43E4-A5BD-531A54CB8234}" dt="2026-01-15T19:26:48.318" v="1177" actId="1076"/>
          <ac:picMkLst>
            <pc:docMk/>
            <pc:sldMk cId="2321860921" sldId="258"/>
            <ac:picMk id="7" creationId="{E9B3B394-5C69-9377-7D05-892B6DFE0C5A}"/>
          </ac:picMkLst>
        </pc:picChg>
      </pc:sldChg>
      <pc:sldChg chg="addSp delSp modSp mod modTransition">
        <pc:chgData name="Rafael Fonseca" userId="4abcfd5b1c44accb" providerId="LiveId" clId="{745DA2B1-2582-43E4-A5BD-531A54CB8234}" dt="2026-01-15T19:28:00.195" v="1190"/>
        <pc:sldMkLst>
          <pc:docMk/>
          <pc:sldMk cId="1086915607" sldId="259"/>
        </pc:sldMkLst>
        <pc:spChg chg="add mod">
          <ac:chgData name="Rafael Fonseca" userId="4abcfd5b1c44accb" providerId="LiveId" clId="{745DA2B1-2582-43E4-A5BD-531A54CB8234}" dt="2026-01-13T18:31:03.838" v="440" actId="403"/>
          <ac:spMkLst>
            <pc:docMk/>
            <pc:sldMk cId="1086915607" sldId="259"/>
            <ac:spMk id="5" creationId="{D10CD210-259E-0622-6385-7E4DBB3CBBD8}"/>
          </ac:spMkLst>
        </pc:spChg>
        <pc:picChg chg="add mod">
          <ac:chgData name="Rafael Fonseca" userId="4abcfd5b1c44accb" providerId="LiveId" clId="{745DA2B1-2582-43E4-A5BD-531A54CB8234}" dt="2026-01-15T18:55:33.074" v="949" actId="14100"/>
          <ac:picMkLst>
            <pc:docMk/>
            <pc:sldMk cId="1086915607" sldId="259"/>
            <ac:picMk id="2" creationId="{1ADB6B77-6C5B-E43B-3746-97717E40E2E4}"/>
          </ac:picMkLst>
        </pc:picChg>
        <pc:picChg chg="add del mod">
          <ac:chgData name="Rafael Fonseca" userId="4abcfd5b1c44accb" providerId="LiveId" clId="{745DA2B1-2582-43E4-A5BD-531A54CB8234}" dt="2026-01-15T18:55:22.719" v="944" actId="478"/>
          <ac:picMkLst>
            <pc:docMk/>
            <pc:sldMk cId="1086915607" sldId="259"/>
            <ac:picMk id="4" creationId="{5A9D538B-F0B9-04C1-E38D-5DD079260130}"/>
          </ac:picMkLst>
        </pc:picChg>
      </pc:sldChg>
      <pc:sldChg chg="addSp delSp modSp mod ord modTransition addAnim delAnim modAnim">
        <pc:chgData name="Rafael Fonseca" userId="4abcfd5b1c44accb" providerId="LiveId" clId="{745DA2B1-2582-43E4-A5BD-531A54CB8234}" dt="2026-01-15T19:27:38.371" v="1188"/>
        <pc:sldMkLst>
          <pc:docMk/>
          <pc:sldMk cId="2767960566" sldId="260"/>
        </pc:sldMkLst>
        <pc:spChg chg="add mod">
          <ac:chgData name="Rafael Fonseca" userId="4abcfd5b1c44accb" providerId="LiveId" clId="{745DA2B1-2582-43E4-A5BD-531A54CB8234}" dt="2026-01-13T18:42:44.329" v="680" actId="403"/>
          <ac:spMkLst>
            <pc:docMk/>
            <pc:sldMk cId="2767960566" sldId="260"/>
            <ac:spMk id="3" creationId="{6C1E0C61-EBE0-3FDE-4CE7-7FF9708B7823}"/>
          </ac:spMkLst>
        </pc:spChg>
        <pc:spChg chg="add mod">
          <ac:chgData name="Rafael Fonseca" userId="4abcfd5b1c44accb" providerId="LiveId" clId="{745DA2B1-2582-43E4-A5BD-531A54CB8234}" dt="2026-01-13T18:42:46.805" v="681" actId="1076"/>
          <ac:spMkLst>
            <pc:docMk/>
            <pc:sldMk cId="2767960566" sldId="260"/>
            <ac:spMk id="4" creationId="{D423799C-CA37-6689-B427-BA0398C721A0}"/>
          </ac:spMkLst>
        </pc:spChg>
        <pc:spChg chg="add mod">
          <ac:chgData name="Rafael Fonseca" userId="4abcfd5b1c44accb" providerId="LiveId" clId="{745DA2B1-2582-43E4-A5BD-531A54CB8234}" dt="2026-01-13T18:43:02.622" v="688" actId="1076"/>
          <ac:spMkLst>
            <pc:docMk/>
            <pc:sldMk cId="2767960566" sldId="260"/>
            <ac:spMk id="5" creationId="{1B79D8AB-41F6-4534-595C-60BC8B236025}"/>
          </ac:spMkLst>
        </pc:spChg>
        <pc:spChg chg="add del mod">
          <ac:chgData name="Rafael Fonseca" userId="4abcfd5b1c44accb" providerId="LiveId" clId="{745DA2B1-2582-43E4-A5BD-531A54CB8234}" dt="2026-01-15T18:29:41.638" v="889" actId="478"/>
          <ac:spMkLst>
            <pc:docMk/>
            <pc:sldMk cId="2767960566" sldId="260"/>
            <ac:spMk id="6" creationId="{50692CEE-2373-DCEF-D101-4529270C78E6}"/>
          </ac:spMkLst>
        </pc:spChg>
        <pc:picChg chg="add mod">
          <ac:chgData name="Rafael Fonseca" userId="4abcfd5b1c44accb" providerId="LiveId" clId="{745DA2B1-2582-43E4-A5BD-531A54CB8234}" dt="2026-01-13T18:45:35.324" v="700" actId="1076"/>
          <ac:picMkLst>
            <pc:docMk/>
            <pc:sldMk cId="2767960566" sldId="260"/>
            <ac:picMk id="2050" creationId="{C88AF2B2-9A9F-E4C7-8E8F-3F1FBFA70D6E}"/>
          </ac:picMkLst>
        </pc:picChg>
        <pc:picChg chg="add mod">
          <ac:chgData name="Rafael Fonseca" userId="4abcfd5b1c44accb" providerId="LiveId" clId="{745DA2B1-2582-43E4-A5BD-531A54CB8234}" dt="2026-01-13T18:45:35.324" v="700" actId="1076"/>
          <ac:picMkLst>
            <pc:docMk/>
            <pc:sldMk cId="2767960566" sldId="260"/>
            <ac:picMk id="2052" creationId="{6E4697F7-693E-C9B4-7958-FB87C72CD82C}"/>
          </ac:picMkLst>
        </pc:picChg>
      </pc:sldChg>
      <pc:sldChg chg="delSp del mod">
        <pc:chgData name="Rafael Fonseca" userId="4abcfd5b1c44accb" providerId="LiveId" clId="{745DA2B1-2582-43E4-A5BD-531A54CB8234}" dt="2026-01-15T18:35:01.388" v="906" actId="47"/>
        <pc:sldMkLst>
          <pc:docMk/>
          <pc:sldMk cId="3355108282" sldId="261"/>
        </pc:sldMkLst>
        <pc:inkChg chg="del">
          <ac:chgData name="Rafael Fonseca" userId="4abcfd5b1c44accb" providerId="LiveId" clId="{745DA2B1-2582-43E4-A5BD-531A54CB8234}" dt="2026-01-15T18:00:57.623" v="773" actId="478"/>
          <ac:inkMkLst>
            <pc:docMk/>
            <pc:sldMk cId="3355108282" sldId="261"/>
            <ac:inkMk id="2" creationId="{F3EEF162-97B6-FB7C-60FB-7C3C7A04480C}"/>
          </ac:inkMkLst>
        </pc:inkChg>
      </pc:sldChg>
      <pc:sldChg chg="modTransition modAnim">
        <pc:chgData name="Rafael Fonseca" userId="4abcfd5b1c44accb" providerId="LiveId" clId="{745DA2B1-2582-43E4-A5BD-531A54CB8234}" dt="2026-01-15T19:30:17.574" v="1221"/>
        <pc:sldMkLst>
          <pc:docMk/>
          <pc:sldMk cId="3233014413" sldId="262"/>
        </pc:sldMkLst>
      </pc:sldChg>
      <pc:sldChg chg="addSp delSp modSp mod setBg">
        <pc:chgData name="Rafael Fonseca" userId="4abcfd5b1c44accb" providerId="LiveId" clId="{745DA2B1-2582-43E4-A5BD-531A54CB8234}" dt="2026-01-13T18:21:46.053" v="362" actId="1076"/>
        <pc:sldMkLst>
          <pc:docMk/>
          <pc:sldMk cId="580810863" sldId="263"/>
        </pc:sldMkLst>
        <pc:spChg chg="mod">
          <ac:chgData name="Rafael Fonseca" userId="4abcfd5b1c44accb" providerId="LiveId" clId="{745DA2B1-2582-43E4-A5BD-531A54CB8234}" dt="2026-01-13T18:21:28.813" v="361" actId="1076"/>
          <ac:spMkLst>
            <pc:docMk/>
            <pc:sldMk cId="580810863" sldId="263"/>
            <ac:spMk id="2" creationId="{4A845DC2-8A77-DF9D-829B-17F69624DED4}"/>
          </ac:spMkLst>
        </pc:spChg>
        <pc:spChg chg="mod ord">
          <ac:chgData name="Rafael Fonseca" userId="4abcfd5b1c44accb" providerId="LiveId" clId="{745DA2B1-2582-43E4-A5BD-531A54CB8234}" dt="2026-01-13T18:21:46.053" v="362" actId="1076"/>
          <ac:spMkLst>
            <pc:docMk/>
            <pc:sldMk cId="580810863" sldId="263"/>
            <ac:spMk id="4" creationId="{64BE97C8-8E86-FD57-BE44-A35BECA5373D}"/>
          </ac:spMkLst>
        </pc:spChg>
        <pc:spChg chg="add mod ord">
          <ac:chgData name="Rafael Fonseca" userId="4abcfd5b1c44accb" providerId="LiveId" clId="{745DA2B1-2582-43E4-A5BD-531A54CB8234}" dt="2026-01-13T18:21:46.053" v="362" actId="1076"/>
          <ac:spMkLst>
            <pc:docMk/>
            <pc:sldMk cId="580810863" sldId="263"/>
            <ac:spMk id="9" creationId="{5B5F6B56-7CE4-FDB5-22E6-E0450803651F}"/>
          </ac:spMkLst>
        </pc:spChg>
        <pc:grpChg chg="add mod">
          <ac:chgData name="Rafael Fonseca" userId="4abcfd5b1c44accb" providerId="LiveId" clId="{745DA2B1-2582-43E4-A5BD-531A54CB8234}" dt="2026-01-13T18:15:17.645" v="42" actId="171"/>
          <ac:grpSpMkLst>
            <pc:docMk/>
            <pc:sldMk cId="580810863" sldId="263"/>
            <ac:grpSpMk id="8" creationId="{6FCC1A4F-9F85-0BEE-1895-742E705CDC6C}"/>
          </ac:grpSpMkLst>
        </pc:grpChg>
        <pc:picChg chg="add mod">
          <ac:chgData name="Rafael Fonseca" userId="4abcfd5b1c44accb" providerId="LiveId" clId="{745DA2B1-2582-43E4-A5BD-531A54CB8234}" dt="2026-01-13T18:15:09.110" v="40" actId="1076"/>
          <ac:picMkLst>
            <pc:docMk/>
            <pc:sldMk cId="580810863" sldId="263"/>
            <ac:picMk id="5" creationId="{C3357D8C-6344-7F0D-5F6D-27D7607736FF}"/>
          </ac:picMkLst>
        </pc:picChg>
        <pc:picChg chg="add mod">
          <ac:chgData name="Rafael Fonseca" userId="4abcfd5b1c44accb" providerId="LiveId" clId="{745DA2B1-2582-43E4-A5BD-531A54CB8234}" dt="2026-01-13T18:15:09.110" v="40" actId="1076"/>
          <ac:picMkLst>
            <pc:docMk/>
            <pc:sldMk cId="580810863" sldId="263"/>
            <ac:picMk id="1028" creationId="{35AF9E4A-B3B6-06D1-CE66-5DB345C96710}"/>
          </ac:picMkLst>
        </pc:picChg>
      </pc:sldChg>
      <pc:sldChg chg="new del ord setBg">
        <pc:chgData name="Rafael Fonseca" userId="4abcfd5b1c44accb" providerId="LiveId" clId="{745DA2B1-2582-43E4-A5BD-531A54CB8234}" dt="2026-01-15T19:30:53.345" v="1225" actId="47"/>
        <pc:sldMkLst>
          <pc:docMk/>
          <pc:sldMk cId="1322859806" sldId="264"/>
        </pc:sldMkLst>
      </pc:sldChg>
      <pc:sldChg chg="addSp delSp modSp add mod modTransition">
        <pc:chgData name="Rafael Fonseca" userId="4abcfd5b1c44accb" providerId="LiveId" clId="{745DA2B1-2582-43E4-A5BD-531A54CB8234}" dt="2026-01-15T18:55:15.751" v="943" actId="1076"/>
        <pc:sldMkLst>
          <pc:docMk/>
          <pc:sldMk cId="812597447" sldId="265"/>
        </pc:sldMkLst>
        <pc:spChg chg="add mod">
          <ac:chgData name="Rafael Fonseca" userId="4abcfd5b1c44accb" providerId="LiveId" clId="{745DA2B1-2582-43E4-A5BD-531A54CB8234}" dt="2026-01-15T18:25:40.634" v="841" actId="20577"/>
          <ac:spMkLst>
            <pc:docMk/>
            <pc:sldMk cId="812597447" sldId="265"/>
            <ac:spMk id="2" creationId="{9A2F7976-08CC-B48A-BC90-AD08A40C7F41}"/>
          </ac:spMkLst>
        </pc:spChg>
        <pc:spChg chg="add mod">
          <ac:chgData name="Rafael Fonseca" userId="4abcfd5b1c44accb" providerId="LiveId" clId="{745DA2B1-2582-43E4-A5BD-531A54CB8234}" dt="2026-01-13T18:36:48.703" v="573" actId="1076"/>
          <ac:spMkLst>
            <pc:docMk/>
            <pc:sldMk cId="812597447" sldId="265"/>
            <ac:spMk id="3" creationId="{C5752A89-2D41-E7DC-0A6A-2C05CFA0A3E6}"/>
          </ac:spMkLst>
        </pc:spChg>
        <pc:spChg chg="mod">
          <ac:chgData name="Rafael Fonseca" userId="4abcfd5b1c44accb" providerId="LiveId" clId="{745DA2B1-2582-43E4-A5BD-531A54CB8234}" dt="2026-01-13T18:33:05.368" v="451" actId="14100"/>
          <ac:spMkLst>
            <pc:docMk/>
            <pc:sldMk cId="812597447" sldId="265"/>
            <ac:spMk id="5" creationId="{4B4CEC6E-0B29-B1AC-D9DC-999A92B88E2D}"/>
          </ac:spMkLst>
        </pc:spChg>
        <pc:picChg chg="add del mod modCrop">
          <ac:chgData name="Rafael Fonseca" userId="4abcfd5b1c44accb" providerId="LiveId" clId="{745DA2B1-2582-43E4-A5BD-531A54CB8234}" dt="2026-01-15T18:55:08.610" v="939" actId="478"/>
          <ac:picMkLst>
            <pc:docMk/>
            <pc:sldMk cId="812597447" sldId="265"/>
            <ac:picMk id="4" creationId="{C0C29EBD-1394-3EE3-2D7C-7E631212F666}"/>
          </ac:picMkLst>
        </pc:picChg>
        <pc:picChg chg="add mod">
          <ac:chgData name="Rafael Fonseca" userId="4abcfd5b1c44accb" providerId="LiveId" clId="{745DA2B1-2582-43E4-A5BD-531A54CB8234}" dt="2026-01-15T18:55:15.751" v="943" actId="1076"/>
          <ac:picMkLst>
            <pc:docMk/>
            <pc:sldMk cId="812597447" sldId="265"/>
            <ac:picMk id="6" creationId="{9C6969B3-F31C-935A-CD9A-5D77F2C9F3C7}"/>
          </ac:picMkLst>
        </pc:picChg>
      </pc:sldChg>
      <pc:sldChg chg="addSp delSp modSp add mod ord modTransition">
        <pc:chgData name="Rafael Fonseca" userId="4abcfd5b1c44accb" providerId="LiveId" clId="{745DA2B1-2582-43E4-A5BD-531A54CB8234}" dt="2026-01-15T19:28:13.229" v="1194"/>
        <pc:sldMkLst>
          <pc:docMk/>
          <pc:sldMk cId="2912027120" sldId="266"/>
        </pc:sldMkLst>
        <pc:spChg chg="add del">
          <ac:chgData name="Rafael Fonseca" userId="4abcfd5b1c44accb" providerId="LiveId" clId="{745DA2B1-2582-43E4-A5BD-531A54CB8234}" dt="2026-01-15T18:16:12.861" v="797" actId="478"/>
          <ac:spMkLst>
            <pc:docMk/>
            <pc:sldMk cId="2912027120" sldId="266"/>
            <ac:spMk id="2" creationId="{BE9CEF09-DCAD-47CB-73FB-2D35C8DF8040}"/>
          </ac:spMkLst>
        </pc:spChg>
        <pc:spChg chg="add mod">
          <ac:chgData name="Rafael Fonseca" userId="4abcfd5b1c44accb" providerId="LiveId" clId="{745DA2B1-2582-43E4-A5BD-531A54CB8234}" dt="2026-01-15T18:17:01.235" v="802" actId="14100"/>
          <ac:spMkLst>
            <pc:docMk/>
            <pc:sldMk cId="2912027120" sldId="266"/>
            <ac:spMk id="3" creationId="{7AC27F65-B481-14F6-49F2-9117E0355139}"/>
          </ac:spMkLst>
        </pc:spChg>
        <pc:spChg chg="mod ord">
          <ac:chgData name="Rafael Fonseca" userId="4abcfd5b1c44accb" providerId="LiveId" clId="{745DA2B1-2582-43E4-A5BD-531A54CB8234}" dt="2026-01-15T18:21:31.159" v="827" actId="166"/>
          <ac:spMkLst>
            <pc:docMk/>
            <pc:sldMk cId="2912027120" sldId="266"/>
            <ac:spMk id="5" creationId="{720E8163-249E-447E-99C2-10DBD93CEA89}"/>
          </ac:spMkLst>
        </pc:spChg>
        <pc:spChg chg="add">
          <ac:chgData name="Rafael Fonseca" userId="4abcfd5b1c44accb" providerId="LiveId" clId="{745DA2B1-2582-43E4-A5BD-531A54CB8234}" dt="2026-01-15T18:17:05.394" v="803"/>
          <ac:spMkLst>
            <pc:docMk/>
            <pc:sldMk cId="2912027120" sldId="266"/>
            <ac:spMk id="6" creationId="{2538750C-E17D-D155-4F74-0E76E8B9CA63}"/>
          </ac:spMkLst>
        </pc:spChg>
        <pc:picChg chg="del mod">
          <ac:chgData name="Rafael Fonseca" userId="4abcfd5b1c44accb" providerId="LiveId" clId="{745DA2B1-2582-43E4-A5BD-531A54CB8234}" dt="2026-01-15T18:16:54.868" v="799" actId="478"/>
          <ac:picMkLst>
            <pc:docMk/>
            <pc:sldMk cId="2912027120" sldId="266"/>
            <ac:picMk id="4" creationId="{219B6555-5A5E-B01E-74C0-39DD203F5A26}"/>
          </ac:picMkLst>
        </pc:picChg>
        <pc:picChg chg="add del mod">
          <ac:chgData name="Rafael Fonseca" userId="4abcfd5b1c44accb" providerId="LiveId" clId="{745DA2B1-2582-43E4-A5BD-531A54CB8234}" dt="2026-01-15T18:20:13.810" v="820" actId="21"/>
          <ac:picMkLst>
            <pc:docMk/>
            <pc:sldMk cId="2912027120" sldId="266"/>
            <ac:picMk id="7" creationId="{C65C7CB7-7E88-928C-3D80-0BA9FC461C7E}"/>
          </ac:picMkLst>
        </pc:picChg>
        <pc:picChg chg="add mod">
          <ac:chgData name="Rafael Fonseca" userId="4abcfd5b1c44accb" providerId="LiveId" clId="{745DA2B1-2582-43E4-A5BD-531A54CB8234}" dt="2026-01-15T18:21:47.758" v="829" actId="14100"/>
          <ac:picMkLst>
            <pc:docMk/>
            <pc:sldMk cId="2912027120" sldId="266"/>
            <ac:picMk id="9" creationId="{0B41C5B3-1CA6-3D00-8538-E786FDB2E01B}"/>
          </ac:picMkLst>
        </pc:picChg>
      </pc:sldChg>
      <pc:sldChg chg="addSp modSp add mod modTransition">
        <pc:chgData name="Rafael Fonseca" userId="4abcfd5b1c44accb" providerId="LiveId" clId="{745DA2B1-2582-43E4-A5BD-531A54CB8234}" dt="2026-01-15T18:26:18.727" v="854" actId="14100"/>
        <pc:sldMkLst>
          <pc:docMk/>
          <pc:sldMk cId="4069580514" sldId="267"/>
        </pc:sldMkLst>
        <pc:spChg chg="add mod">
          <ac:chgData name="Rafael Fonseca" userId="4abcfd5b1c44accb" providerId="LiveId" clId="{745DA2B1-2582-43E4-A5BD-531A54CB8234}" dt="2026-01-15T18:26:18.727" v="854" actId="14100"/>
          <ac:spMkLst>
            <pc:docMk/>
            <pc:sldMk cId="4069580514" sldId="267"/>
            <ac:spMk id="2" creationId="{14297F83-C3E0-99EC-8EBB-EECB26ED7B3A}"/>
          </ac:spMkLst>
        </pc:spChg>
        <pc:spChg chg="mod">
          <ac:chgData name="Rafael Fonseca" userId="4abcfd5b1c44accb" providerId="LiveId" clId="{745DA2B1-2582-43E4-A5BD-531A54CB8234}" dt="2026-01-15T18:22:03.682" v="836" actId="404"/>
          <ac:spMkLst>
            <pc:docMk/>
            <pc:sldMk cId="4069580514" sldId="267"/>
            <ac:spMk id="5" creationId="{85EF4B7C-A258-DBA5-C2E8-8E4F1ACFC030}"/>
          </ac:spMkLst>
        </pc:spChg>
        <pc:picChg chg="mod">
          <ac:chgData name="Rafael Fonseca" userId="4abcfd5b1c44accb" providerId="LiveId" clId="{745DA2B1-2582-43E4-A5BD-531A54CB8234}" dt="2026-01-15T18:21:58.244" v="832" actId="14100"/>
          <ac:picMkLst>
            <pc:docMk/>
            <pc:sldMk cId="4069580514" sldId="267"/>
            <ac:picMk id="9" creationId="{21C1340D-85E6-D97C-1FF9-9C79AAE21D3B}"/>
          </ac:picMkLst>
        </pc:picChg>
      </pc:sldChg>
      <pc:sldChg chg="addSp delSp modSp add mod ord modTransition addAnim delAnim modAnim">
        <pc:chgData name="Rafael Fonseca" userId="4abcfd5b1c44accb" providerId="LiveId" clId="{745DA2B1-2582-43E4-A5BD-531A54CB8234}" dt="2026-01-15T19:29:07.067" v="1204" actId="339"/>
        <pc:sldMkLst>
          <pc:docMk/>
          <pc:sldMk cId="3593219632" sldId="268"/>
        </pc:sldMkLst>
        <pc:spChg chg="mod">
          <ac:chgData name="Rafael Fonseca" userId="4abcfd5b1c44accb" providerId="LiveId" clId="{745DA2B1-2582-43E4-A5BD-531A54CB8234}" dt="2026-01-15T18:26:59.482" v="870" actId="14100"/>
          <ac:spMkLst>
            <pc:docMk/>
            <pc:sldMk cId="3593219632" sldId="268"/>
            <ac:spMk id="3" creationId="{BB7B284F-C03A-A424-2C8B-CEFA3DA615F6}"/>
          </ac:spMkLst>
        </pc:spChg>
        <pc:spChg chg="mod">
          <ac:chgData name="Rafael Fonseca" userId="4abcfd5b1c44accb" providerId="LiveId" clId="{745DA2B1-2582-43E4-A5BD-531A54CB8234}" dt="2026-01-15T18:32:55.045" v="902" actId="14100"/>
          <ac:spMkLst>
            <pc:docMk/>
            <pc:sldMk cId="3593219632" sldId="268"/>
            <ac:spMk id="5" creationId="{ACB8EE36-80A0-51E8-2F38-D063E5AC6462}"/>
          </ac:spMkLst>
        </pc:spChg>
        <pc:spChg chg="del">
          <ac:chgData name="Rafael Fonseca" userId="4abcfd5b1c44accb" providerId="LiveId" clId="{745DA2B1-2582-43E4-A5BD-531A54CB8234}" dt="2026-01-15T18:29:33.665" v="888" actId="478"/>
          <ac:spMkLst>
            <pc:docMk/>
            <pc:sldMk cId="3593219632" sldId="268"/>
            <ac:spMk id="6" creationId="{BADF99B4-11D7-AAC9-F56B-24DA08617A8F}"/>
          </ac:spMkLst>
        </pc:spChg>
        <pc:spChg chg="add del">
          <ac:chgData name="Rafael Fonseca" userId="4abcfd5b1c44accb" providerId="LiveId" clId="{745DA2B1-2582-43E4-A5BD-531A54CB8234}" dt="2026-01-15T18:27:50.150" v="872" actId="22"/>
          <ac:spMkLst>
            <pc:docMk/>
            <pc:sldMk cId="3593219632" sldId="268"/>
            <ac:spMk id="7" creationId="{E15D1FBC-A436-E4D3-48E4-5F0B4F100ABA}"/>
          </ac:spMkLst>
        </pc:spChg>
        <pc:spChg chg="add mod">
          <ac:chgData name="Rafael Fonseca" userId="4abcfd5b1c44accb" providerId="LiveId" clId="{745DA2B1-2582-43E4-A5BD-531A54CB8234}" dt="2026-01-15T19:29:00.162" v="1202" actId="1076"/>
          <ac:spMkLst>
            <pc:docMk/>
            <pc:sldMk cId="3593219632" sldId="268"/>
            <ac:spMk id="10" creationId="{2E7DD254-A816-AE36-4300-115F182351A7}"/>
          </ac:spMkLst>
        </pc:spChg>
        <pc:graphicFrameChg chg="add mod modGraphic">
          <ac:chgData name="Rafael Fonseca" userId="4abcfd5b1c44accb" providerId="LiveId" clId="{745DA2B1-2582-43E4-A5BD-531A54CB8234}" dt="2026-01-15T19:29:07.067" v="1204" actId="339"/>
          <ac:graphicFrameMkLst>
            <pc:docMk/>
            <pc:sldMk cId="3593219632" sldId="268"/>
            <ac:graphicFrameMk id="11" creationId="{E02ACD45-A054-8D0C-E5AB-065B1AEF36A8}"/>
          </ac:graphicFrameMkLst>
        </pc:graphicFrameChg>
        <pc:picChg chg="mod">
          <ac:chgData name="Rafael Fonseca" userId="4abcfd5b1c44accb" providerId="LiveId" clId="{745DA2B1-2582-43E4-A5BD-531A54CB8234}" dt="2026-01-15T18:31:17.767" v="894" actId="14100"/>
          <ac:picMkLst>
            <pc:docMk/>
            <pc:sldMk cId="3593219632" sldId="268"/>
            <ac:picMk id="8" creationId="{F6F853CB-5E25-5B05-28EE-2ECC908683CF}"/>
          </ac:picMkLst>
        </pc:picChg>
        <pc:picChg chg="add mod">
          <ac:chgData name="Rafael Fonseca" userId="4abcfd5b1c44accb" providerId="LiveId" clId="{745DA2B1-2582-43E4-A5BD-531A54CB8234}" dt="2026-01-15T18:32:34.309" v="899" actId="14100"/>
          <ac:picMkLst>
            <pc:docMk/>
            <pc:sldMk cId="3593219632" sldId="268"/>
            <ac:picMk id="9" creationId="{FF3DF80B-0D16-7390-762F-88B93FA614B5}"/>
          </ac:picMkLst>
        </pc:picChg>
        <pc:picChg chg="del">
          <ac:chgData name="Rafael Fonseca" userId="4abcfd5b1c44accb" providerId="LiveId" clId="{745DA2B1-2582-43E4-A5BD-531A54CB8234}" dt="2026-01-15T18:31:20.634" v="895" actId="478"/>
          <ac:picMkLst>
            <pc:docMk/>
            <pc:sldMk cId="3593219632" sldId="268"/>
            <ac:picMk id="2050" creationId="{CAE49847-F63C-008A-3F2E-CCA3BCD7D229}"/>
          </ac:picMkLst>
        </pc:picChg>
        <pc:picChg chg="del">
          <ac:chgData name="Rafael Fonseca" userId="4abcfd5b1c44accb" providerId="LiveId" clId="{745DA2B1-2582-43E4-A5BD-531A54CB8234}" dt="2026-01-15T18:32:36.478" v="900" actId="478"/>
          <ac:picMkLst>
            <pc:docMk/>
            <pc:sldMk cId="3593219632" sldId="268"/>
            <ac:picMk id="2052" creationId="{A5DAEE4E-3C1C-CE66-E0CF-C336B92D3F3A}"/>
          </ac:picMkLst>
        </pc:picChg>
      </pc:sldChg>
      <pc:sldChg chg="addSp delSp modSp add mod ord modTransition">
        <pc:chgData name="Rafael Fonseca" userId="4abcfd5b1c44accb" providerId="LiveId" clId="{745DA2B1-2582-43E4-A5BD-531A54CB8234}" dt="2026-01-15T19:29:10.940" v="1205"/>
        <pc:sldMkLst>
          <pc:docMk/>
          <pc:sldMk cId="1448960846" sldId="269"/>
        </pc:sldMkLst>
        <pc:spChg chg="mod">
          <ac:chgData name="Rafael Fonseca" userId="4abcfd5b1c44accb" providerId="LiveId" clId="{745DA2B1-2582-43E4-A5BD-531A54CB8234}" dt="2026-01-15T18:35:45.183" v="922" actId="20577"/>
          <ac:spMkLst>
            <pc:docMk/>
            <pc:sldMk cId="1448960846" sldId="269"/>
            <ac:spMk id="5" creationId="{7DF71350-A124-48DF-1987-4AEC52272046}"/>
          </ac:spMkLst>
        </pc:spChg>
        <pc:graphicFrameChg chg="add mod modGraphic">
          <ac:chgData name="Rafael Fonseca" userId="4abcfd5b1c44accb" providerId="LiveId" clId="{745DA2B1-2582-43E4-A5BD-531A54CB8234}" dt="2026-01-15T19:04:38.695" v="955" actId="1076"/>
          <ac:graphicFrameMkLst>
            <pc:docMk/>
            <pc:sldMk cId="1448960846" sldId="269"/>
            <ac:graphicFrameMk id="2" creationId="{69A72809-14F2-528A-4CA2-D221AEC7355A}"/>
          </ac:graphicFrameMkLst>
        </pc:graphicFrameChg>
        <pc:picChg chg="del">
          <ac:chgData name="Rafael Fonseca" userId="4abcfd5b1c44accb" providerId="LiveId" clId="{745DA2B1-2582-43E4-A5BD-531A54CB8234}" dt="2026-01-15T19:03:42.561" v="950" actId="478"/>
          <ac:picMkLst>
            <pc:docMk/>
            <pc:sldMk cId="1448960846" sldId="269"/>
            <ac:picMk id="4" creationId="{85C66032-6FBC-86A3-5663-F76B9CCC563E}"/>
          </ac:picMkLst>
        </pc:picChg>
      </pc:sldChg>
      <pc:sldChg chg="add del ord">
        <pc:chgData name="Rafael Fonseca" userId="4abcfd5b1c44accb" providerId="LiveId" clId="{745DA2B1-2582-43E4-A5BD-531A54CB8234}" dt="2026-01-15T19:29:26.994" v="1208" actId="47"/>
        <pc:sldMkLst>
          <pc:docMk/>
          <pc:sldMk cId="4147276064" sldId="270"/>
        </pc:sldMkLst>
      </pc:sldChg>
      <pc:sldChg chg="addSp delSp modSp add mod modTransition">
        <pc:chgData name="Rafael Fonseca" userId="4abcfd5b1c44accb" providerId="LiveId" clId="{745DA2B1-2582-43E4-A5BD-531A54CB8234}" dt="2026-01-15T19:08:51.818" v="1026" actId="1076"/>
        <pc:sldMkLst>
          <pc:docMk/>
          <pc:sldMk cId="2742875125" sldId="271"/>
        </pc:sldMkLst>
        <pc:spChg chg="add del mod">
          <ac:chgData name="Rafael Fonseca" userId="4abcfd5b1c44accb" providerId="LiveId" clId="{745DA2B1-2582-43E4-A5BD-531A54CB8234}" dt="2026-01-15T19:06:29.481" v="977"/>
          <ac:spMkLst>
            <pc:docMk/>
            <pc:sldMk cId="2742875125" sldId="271"/>
            <ac:spMk id="3" creationId="{F2838259-FEB1-B068-B5BD-0BA2E3992585}"/>
          </ac:spMkLst>
        </pc:spChg>
        <pc:spChg chg="add del">
          <ac:chgData name="Rafael Fonseca" userId="4abcfd5b1c44accb" providerId="LiveId" clId="{745DA2B1-2582-43E4-A5BD-531A54CB8234}" dt="2026-01-15T19:06:29.395" v="975" actId="478"/>
          <ac:spMkLst>
            <pc:docMk/>
            <pc:sldMk cId="2742875125" sldId="271"/>
            <ac:spMk id="4" creationId="{72E88BB7-F535-7234-29E9-7D52D5C23AD9}"/>
          </ac:spMkLst>
        </pc:spChg>
        <pc:spChg chg="add mod">
          <ac:chgData name="Rafael Fonseca" userId="4abcfd5b1c44accb" providerId="LiveId" clId="{745DA2B1-2582-43E4-A5BD-531A54CB8234}" dt="2026-01-15T19:08:42.343" v="1022" actId="14100"/>
          <ac:spMkLst>
            <pc:docMk/>
            <pc:sldMk cId="2742875125" sldId="271"/>
            <ac:spMk id="6" creationId="{83FFB77F-C265-9461-4C54-A60E4AFFA9BF}"/>
          </ac:spMkLst>
        </pc:spChg>
        <pc:spChg chg="add mod">
          <ac:chgData name="Rafael Fonseca" userId="4abcfd5b1c44accb" providerId="LiveId" clId="{745DA2B1-2582-43E4-A5BD-531A54CB8234}" dt="2026-01-15T19:08:51.818" v="1026" actId="1076"/>
          <ac:spMkLst>
            <pc:docMk/>
            <pc:sldMk cId="2742875125" sldId="271"/>
            <ac:spMk id="7" creationId="{8B0CE6DE-8AAD-2158-186B-D8DF2174040D}"/>
          </ac:spMkLst>
        </pc:spChg>
        <pc:graphicFrameChg chg="mod modGraphic">
          <ac:chgData name="Rafael Fonseca" userId="4abcfd5b1c44accb" providerId="LiveId" clId="{745DA2B1-2582-43E4-A5BD-531A54CB8234}" dt="2026-01-15T19:05:45.667" v="971" actId="688"/>
          <ac:graphicFrameMkLst>
            <pc:docMk/>
            <pc:sldMk cId="2742875125" sldId="271"/>
            <ac:graphicFrameMk id="2" creationId="{E43F6AF6-500F-67AE-90B1-6310AB3F3B5B}"/>
          </ac:graphicFrameMkLst>
        </pc:graphicFrameChg>
      </pc:sldChg>
      <pc:sldChg chg="addSp delSp modSp new mod ord modTransition setBg">
        <pc:chgData name="Rafael Fonseca" userId="4abcfd5b1c44accb" providerId="LiveId" clId="{745DA2B1-2582-43E4-A5BD-531A54CB8234}" dt="2026-01-15T19:29:31.169" v="1210"/>
        <pc:sldMkLst>
          <pc:docMk/>
          <pc:sldMk cId="1558627382" sldId="272"/>
        </pc:sldMkLst>
        <pc:spChg chg="add del mod">
          <ac:chgData name="Rafael Fonseca" userId="4abcfd5b1c44accb" providerId="LiveId" clId="{745DA2B1-2582-43E4-A5BD-531A54CB8234}" dt="2026-01-15T19:19:22.641" v="1039" actId="478"/>
          <ac:spMkLst>
            <pc:docMk/>
            <pc:sldMk cId="1558627382" sldId="272"/>
            <ac:spMk id="4" creationId="{8DDD91A8-B20A-ED3F-646C-6A9715E116F3}"/>
          </ac:spMkLst>
        </pc:spChg>
        <pc:spChg chg="add mod">
          <ac:chgData name="Rafael Fonseca" userId="4abcfd5b1c44accb" providerId="LiveId" clId="{745DA2B1-2582-43E4-A5BD-531A54CB8234}" dt="2026-01-15T19:20:33.303" v="1067" actId="1076"/>
          <ac:spMkLst>
            <pc:docMk/>
            <pc:sldMk cId="1558627382" sldId="272"/>
            <ac:spMk id="5" creationId="{FA27EF08-F603-16DF-36D7-6588B8FC6573}"/>
          </ac:spMkLst>
        </pc:spChg>
        <pc:spChg chg="add mod">
          <ac:chgData name="Rafael Fonseca" userId="4abcfd5b1c44accb" providerId="LiveId" clId="{745DA2B1-2582-43E4-A5BD-531A54CB8234}" dt="2026-01-15T19:25:04.208" v="1167" actId="1076"/>
          <ac:spMkLst>
            <pc:docMk/>
            <pc:sldMk cId="1558627382" sldId="272"/>
            <ac:spMk id="6" creationId="{1F8C6176-FB60-1261-C206-7A26E5282679}"/>
          </ac:spMkLst>
        </pc:spChg>
        <pc:spChg chg="add mod">
          <ac:chgData name="Rafael Fonseca" userId="4abcfd5b1c44accb" providerId="LiveId" clId="{745DA2B1-2582-43E4-A5BD-531A54CB8234}" dt="2026-01-15T19:25:04.208" v="1167" actId="1076"/>
          <ac:spMkLst>
            <pc:docMk/>
            <pc:sldMk cId="1558627382" sldId="272"/>
            <ac:spMk id="7" creationId="{675E3AEF-5A40-401C-EC0C-6E521C045E73}"/>
          </ac:spMkLst>
        </pc:spChg>
        <pc:spChg chg="add">
          <ac:chgData name="Rafael Fonseca" userId="4abcfd5b1c44accb" providerId="LiveId" clId="{745DA2B1-2582-43E4-A5BD-531A54CB8234}" dt="2026-01-15T19:19:00.990" v="1033" actId="26606"/>
          <ac:spMkLst>
            <pc:docMk/>
            <pc:sldMk cId="1558627382" sldId="272"/>
            <ac:spMk id="8" creationId="{42A4FC2C-047E-45A5-965D-8E1E3BF09BC6}"/>
          </ac:spMkLst>
        </pc:spChg>
        <pc:picChg chg="add del mod">
          <ac:chgData name="Rafael Fonseca" userId="4abcfd5b1c44accb" providerId="LiveId" clId="{745DA2B1-2582-43E4-A5BD-531A54CB8234}" dt="2026-01-15T19:18:20.926" v="1030" actId="478"/>
          <ac:picMkLst>
            <pc:docMk/>
            <pc:sldMk cId="1558627382" sldId="272"/>
            <ac:picMk id="2" creationId="{FF97C90B-6BEE-6107-C72F-01F7BDD56B24}"/>
          </ac:picMkLst>
        </pc:picChg>
        <pc:picChg chg="add mod">
          <ac:chgData name="Rafael Fonseca" userId="4abcfd5b1c44accb" providerId="LiveId" clId="{745DA2B1-2582-43E4-A5BD-531A54CB8234}" dt="2026-01-15T19:19:06.538" v="1034" actId="27614"/>
          <ac:picMkLst>
            <pc:docMk/>
            <pc:sldMk cId="1558627382" sldId="272"/>
            <ac:picMk id="3" creationId="{18907612-7B04-6E7B-0821-DF6C1CE28DD9}"/>
          </ac:picMkLst>
        </pc:picChg>
      </pc:sldChg>
      <pc:sldChg chg="addSp delSp modSp add mod modTransition">
        <pc:chgData name="Rafael Fonseca" userId="4abcfd5b1c44accb" providerId="LiveId" clId="{745DA2B1-2582-43E4-A5BD-531A54CB8234}" dt="2026-01-15T19:24:55.215" v="1165"/>
        <pc:sldMkLst>
          <pc:docMk/>
          <pc:sldMk cId="3844234707" sldId="273"/>
        </pc:sldMkLst>
        <pc:spChg chg="add del mod">
          <ac:chgData name="Rafael Fonseca" userId="4abcfd5b1c44accb" providerId="LiveId" clId="{745DA2B1-2582-43E4-A5BD-531A54CB8234}" dt="2026-01-15T19:24:55.215" v="1165"/>
          <ac:spMkLst>
            <pc:docMk/>
            <pc:sldMk cId="3844234707" sldId="273"/>
            <ac:spMk id="2" creationId="{64FBFA44-B993-CF9F-B04D-89745D628334}"/>
          </ac:spMkLst>
        </pc:spChg>
        <pc:spChg chg="add">
          <ac:chgData name="Rafael Fonseca" userId="4abcfd5b1c44accb" providerId="LiveId" clId="{745DA2B1-2582-43E4-A5BD-531A54CB8234}" dt="2026-01-15T19:21:42.789" v="1098"/>
          <ac:spMkLst>
            <pc:docMk/>
            <pc:sldMk cId="3844234707" sldId="273"/>
            <ac:spMk id="4" creationId="{9B251F05-4797-C017-CB95-FCCB02E811E5}"/>
          </ac:spMkLst>
        </pc:spChg>
        <pc:spChg chg="mod">
          <ac:chgData name="Rafael Fonseca" userId="4abcfd5b1c44accb" providerId="LiveId" clId="{745DA2B1-2582-43E4-A5BD-531A54CB8234}" dt="2026-01-15T19:22:11.169" v="1105" actId="403"/>
          <ac:spMkLst>
            <pc:docMk/>
            <pc:sldMk cId="3844234707" sldId="273"/>
            <ac:spMk id="5" creationId="{629CACB8-BC87-7D3F-D1CA-0D2CFD10BBE5}"/>
          </ac:spMkLst>
        </pc:spChg>
        <pc:spChg chg="add mod">
          <ac:chgData name="Rafael Fonseca" userId="4abcfd5b1c44accb" providerId="LiveId" clId="{745DA2B1-2582-43E4-A5BD-531A54CB8234}" dt="2026-01-15T19:24:03.666" v="1155" actId="1076"/>
          <ac:spMkLst>
            <pc:docMk/>
            <pc:sldMk cId="3844234707" sldId="273"/>
            <ac:spMk id="6" creationId="{3660A59D-E03F-5A4B-5D72-1988C136A02A}"/>
          </ac:spMkLst>
        </pc:spChg>
        <pc:spChg chg="add mod">
          <ac:chgData name="Rafael Fonseca" userId="4abcfd5b1c44accb" providerId="LiveId" clId="{745DA2B1-2582-43E4-A5BD-531A54CB8234}" dt="2026-01-15T19:24:33.782" v="1163" actId="20577"/>
          <ac:spMkLst>
            <pc:docMk/>
            <pc:sldMk cId="3844234707" sldId="273"/>
            <ac:spMk id="7" creationId="{E069FACD-B2B1-288B-8F03-CCD94D837B26}"/>
          </ac:spMkLst>
        </pc:spChg>
      </pc:sldChg>
      <pc:sldChg chg="modSp add mod ord">
        <pc:chgData name="Rafael Fonseca" userId="4abcfd5b1c44accb" providerId="LiveId" clId="{745DA2B1-2582-43E4-A5BD-531A54CB8234}" dt="2026-01-15T19:30:28.279" v="1222" actId="403"/>
        <pc:sldMkLst>
          <pc:docMk/>
          <pc:sldMk cId="1615172867" sldId="274"/>
        </pc:sldMkLst>
        <pc:spChg chg="mod">
          <ac:chgData name="Rafael Fonseca" userId="4abcfd5b1c44accb" providerId="LiveId" clId="{745DA2B1-2582-43E4-A5BD-531A54CB8234}" dt="2026-01-15T19:30:28.279" v="1222" actId="403"/>
          <ac:spMkLst>
            <pc:docMk/>
            <pc:sldMk cId="1615172867" sldId="274"/>
            <ac:spMk id="5" creationId="{04DC18C3-2607-D2B7-0EA7-91BEAC9B7711}"/>
          </ac:spMkLst>
        </pc:spChg>
      </pc:sldChg>
      <pc:sldChg chg="addSp modSp new mod">
        <pc:chgData name="Rafael Fonseca" userId="4abcfd5b1c44accb" providerId="LiveId" clId="{745DA2B1-2582-43E4-A5BD-531A54CB8234}" dt="2026-01-15T19:36:21.803" v="1299" actId="20577"/>
        <pc:sldMkLst>
          <pc:docMk/>
          <pc:sldMk cId="866021312" sldId="275"/>
        </pc:sldMkLst>
        <pc:spChg chg="add mod">
          <ac:chgData name="Rafael Fonseca" userId="4abcfd5b1c44accb" providerId="LiveId" clId="{745DA2B1-2582-43E4-A5BD-531A54CB8234}" dt="2026-01-15T19:31:21.216" v="1258" actId="403"/>
          <ac:spMkLst>
            <pc:docMk/>
            <pc:sldMk cId="866021312" sldId="275"/>
            <ac:spMk id="2" creationId="{0EE402AD-6344-A28B-927B-E83AA46DA17D}"/>
          </ac:spMkLst>
        </pc:spChg>
        <pc:spChg chg="add mod">
          <ac:chgData name="Rafael Fonseca" userId="4abcfd5b1c44accb" providerId="LiveId" clId="{745DA2B1-2582-43E4-A5BD-531A54CB8234}" dt="2026-01-15T19:36:21.803" v="1299" actId="20577"/>
          <ac:spMkLst>
            <pc:docMk/>
            <pc:sldMk cId="866021312" sldId="275"/>
            <ac:spMk id="3" creationId="{2EAFD01E-D09F-199A-6313-77216039461E}"/>
          </ac:spMkLst>
        </pc:sp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C7B7E4-1911-AD93-98DB-E2480FB21D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D745D52-26C0-D60E-A7B0-28968B80F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GB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63DF793-4D52-6229-60A8-7A7DF214F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B506937-1DE4-0B09-D3AC-D8A34E65C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9F114D5-3C55-96FD-F95B-0F2963BE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0055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D3B820-0121-D9C4-CCDB-F245D0292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130A2E4C-8BB9-949D-8FA3-10613241D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259A66F-F59D-06D2-B424-35BEEE924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6EE4232-6D61-4064-EEB7-D201CC81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34369C4-0937-B3DA-BD4E-ED7B1A8FA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677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D7455C9-B9E6-ECFF-564D-6F2539F198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D724D23A-010F-F6BD-1C86-66621CE01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6FA41D5-6E33-1B33-5EB3-9B758FE67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1C73349-D8FD-E361-FD00-82B6D7AE0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9E737E3-AA70-9A77-5A38-A44F2CFD2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9689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5B615B-385A-FA45-2F03-F08BDC55D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56AB725-1DFC-BC08-1BFC-AB7F46FCE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161370F-3FFA-AF77-9775-CE579177A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614702FC-DFCF-1358-53D6-FD84AC208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1DBFD7A-349B-5D4F-015C-7C5BC41BB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7339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849640-067B-61F3-DDC2-47F36F0F7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3B6F1C5F-4E68-2E15-FE11-78791DC56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264266C-1564-C4D4-160C-944BECE0E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A8CF213-7C8C-5A16-214E-CC5E4771A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22CBD75-B422-D794-7D35-EBCA8157F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759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394D88-2694-E69D-09E7-C1D646AE1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39E86AB-E629-044A-5B97-EADD3D488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C597FA1A-87C2-0E8B-EC75-C385CF1361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33CD5F8E-999D-7731-E992-19C549259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371E4B7-B3B8-7DEA-9DCD-D7EE8B3BB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EB47EB4-1223-83A2-580C-1DE3CC9C6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762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76FC2A-15A2-3D87-0280-03A3E7B68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20DED241-73E7-1113-C72A-8E5064C76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7B925E7A-2461-2CC8-7850-86100A54CA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7862D71A-2AC0-28F0-A3C2-12B1B0AA37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D7D7E3AB-6B3D-F337-C04A-732D1502B1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FF6BDF69-1970-F2D3-7DCF-74BBA0197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C537BAE0-6F08-AD3A-2D91-B10771E28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8D8F5E5A-36D5-B7BC-1529-C19A890BB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2011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C6243B-00E8-4D61-E62B-EF6359DD5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A0EA66C-FFAE-5404-6D59-901780451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36398162-5797-E724-91FE-0E1F8CC18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7D85BCE9-82B4-EEF9-27C3-2A4535D93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2995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00A0AE01-9F6E-4768-C3BA-E942578E1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58FF0011-2299-9E2E-4918-D99E7BEFD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3C20F4ED-837B-9FD0-47C8-8DD8227EA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340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3F220-9D13-9B9E-B18D-0565A3C5F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7CA870A-88D9-3507-5367-633FB93EC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1D84F1BC-6C22-9170-484A-A40625FE5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3F1A23D9-760F-D891-C250-281A36F32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5B7E237-4555-E545-F9F8-958D0147F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E75DEABC-EEEF-B24D-69CB-82E5B2F2A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704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E85404-DFD2-36C8-28D9-2353093F5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C19325AE-A5E6-CCDC-8AC4-84B8567263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7B234086-C694-DB1F-170A-C8C855500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514916B-076F-4304-1F46-DDC1B7401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32F78CB-1BDD-0020-0008-8DF13BA66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1EE627B2-D356-4212-9C98-5449F9886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666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217ED1AA-EAEB-7353-13BF-DBFF3D839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FD7603F9-34A2-D870-533E-A5201B679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72E30DE-54BE-7C69-4A4E-25B722DFD3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4BB32F-7E29-4E27-9944-B7CBDD4D8E77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B5DB6B5-B0C6-9B43-373A-528DC00F91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45D9F62-DCCE-C824-D319-9531ACDA43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0BE096-2197-4691-A83E-9CEB5302745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921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indexmundi.com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microsoft.com/office/2017/06/relationships/model3d" Target="../media/model3d1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inda não é neste século que a população vai parar de crescer | Demografia  | PÚBLICO">
            <a:extLst>
              <a:ext uri="{FF2B5EF4-FFF2-40B4-BE49-F238E27FC236}">
                <a16:creationId xmlns:a16="http://schemas.microsoft.com/office/drawing/2014/main" id="{A63657B9-E6F7-3AA3-3312-486D43D01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237" y="0"/>
            <a:ext cx="102917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A3E86171-1B17-3353-412B-13AC0E0914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8000">
                <a:schemeClr val="tx1">
                  <a:lumMod val="95000"/>
                  <a:lumOff val="5000"/>
                </a:schemeClr>
              </a:gs>
              <a:gs pos="100000">
                <a:schemeClr val="tx1">
                  <a:lumMod val="95000"/>
                  <a:lumOff val="5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E26055A-02C5-277D-EE07-2BA8D13BB4BA}"/>
              </a:ext>
            </a:extLst>
          </p:cNvPr>
          <p:cNvSpPr txBox="1"/>
          <p:nvPr/>
        </p:nvSpPr>
        <p:spPr>
          <a:xfrm>
            <a:off x="299803" y="524656"/>
            <a:ext cx="641579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600" noProof="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distribuição mundial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F4BDD3E-AFD1-20FC-6817-FEC3ADF567F8}"/>
              </a:ext>
            </a:extLst>
          </p:cNvPr>
          <p:cNvSpPr txBox="1"/>
          <p:nvPr/>
        </p:nvSpPr>
        <p:spPr>
          <a:xfrm>
            <a:off x="380718" y="2648314"/>
            <a:ext cx="30390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noProof="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 os fatores que a influenciam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B1950A5-6BE9-4008-3765-CE5FB36B8F6A}"/>
              </a:ext>
            </a:extLst>
          </p:cNvPr>
          <p:cNvSpPr txBox="1"/>
          <p:nvPr/>
        </p:nvSpPr>
        <p:spPr>
          <a:xfrm>
            <a:off x="299803" y="5419165"/>
            <a:ext cx="4195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bg1"/>
                </a:solidFill>
                <a:latin typeface="Agency FB" panose="020B0503020202020204" pitchFamily="34" charset="0"/>
              </a:rPr>
              <a:t>António Fonseca Nº4</a:t>
            </a:r>
          </a:p>
          <a:p>
            <a:r>
              <a:rPr lang="pt-PT" dirty="0">
                <a:solidFill>
                  <a:schemeClr val="bg1"/>
                </a:solidFill>
                <a:latin typeface="Agency FB" panose="020B0503020202020204" pitchFamily="34" charset="0"/>
              </a:rPr>
              <a:t>Constantin Margină Nº6</a:t>
            </a:r>
          </a:p>
          <a:p>
            <a:r>
              <a:rPr lang="pt-PT" dirty="0">
                <a:solidFill>
                  <a:schemeClr val="bg1"/>
                </a:solidFill>
                <a:latin typeface="Agency FB" panose="020B0503020202020204" pitchFamily="34" charset="0"/>
              </a:rPr>
              <a:t>Francisco Serrano Nº9</a:t>
            </a:r>
          </a:p>
          <a:p>
            <a:r>
              <a:rPr lang="pt-PT" dirty="0">
                <a:solidFill>
                  <a:schemeClr val="bg1"/>
                </a:solidFill>
                <a:latin typeface="Agency FB" panose="020B0503020202020204" pitchFamily="34" charset="0"/>
              </a:rPr>
              <a:t>Samuel Silva Nº24</a:t>
            </a:r>
          </a:p>
        </p:txBody>
      </p:sp>
    </p:spTree>
    <p:extLst>
      <p:ext uri="{BB962C8B-B14F-4D97-AF65-F5344CB8AC3E}">
        <p14:creationId xmlns:p14="http://schemas.microsoft.com/office/powerpoint/2010/main" val="3733170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C61AF-E3F2-8B7E-D251-D527316A5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7DF71350-A124-48DF-1987-4AEC52272046}"/>
              </a:ext>
            </a:extLst>
          </p:cNvPr>
          <p:cNvSpPr txBox="1"/>
          <p:nvPr/>
        </p:nvSpPr>
        <p:spPr>
          <a:xfrm>
            <a:off x="0" y="247650"/>
            <a:ext cx="46672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600" dirty="0">
                <a:latin typeface="Aharoni" panose="02010803020104030203" pitchFamily="2" charset="-79"/>
                <a:cs typeface="Aharoni" panose="02010803020104030203" pitchFamily="2" charset="-79"/>
              </a:rPr>
              <a:t>Antártica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 descr="A Terra">
                <a:extLst>
                  <a:ext uri="{FF2B5EF4-FFF2-40B4-BE49-F238E27FC236}">
                    <a16:creationId xmlns:a16="http://schemas.microsoft.com/office/drawing/2014/main" id="{69A72809-14F2-528A-4CA2-D221AEC7355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04263049"/>
                  </p:ext>
                </p:extLst>
              </p:nvPr>
            </p:nvGraphicFramePr>
            <p:xfrm>
              <a:off x="3642103" y="600794"/>
              <a:ext cx="6257204" cy="625720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57204" cy="6257206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162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2468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 descr="A Terra">
                <a:extLst>
                  <a:ext uri="{FF2B5EF4-FFF2-40B4-BE49-F238E27FC236}">
                    <a16:creationId xmlns:a16="http://schemas.microsoft.com/office/drawing/2014/main" id="{69A72809-14F2-528A-4CA2-D221AEC7355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42103" y="600794"/>
                <a:ext cx="6257204" cy="625720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8960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E133E-A0D7-6680-12D8-87506CEE20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7D445411-7E39-14F7-56DA-0DD559F0C0B6}"/>
              </a:ext>
            </a:extLst>
          </p:cNvPr>
          <p:cNvSpPr txBox="1"/>
          <p:nvPr/>
        </p:nvSpPr>
        <p:spPr>
          <a:xfrm>
            <a:off x="0" y="247650"/>
            <a:ext cx="46672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600" dirty="0">
                <a:latin typeface="Aharoni" panose="02010803020104030203" pitchFamily="2" charset="-79"/>
                <a:cs typeface="Aharoni" panose="02010803020104030203" pitchFamily="2" charset="-79"/>
              </a:rPr>
              <a:t>Antártica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 descr="A Terra">
                <a:extLst>
                  <a:ext uri="{FF2B5EF4-FFF2-40B4-BE49-F238E27FC236}">
                    <a16:creationId xmlns:a16="http://schemas.microsoft.com/office/drawing/2014/main" id="{E43F6AF6-500F-67AE-90B1-6310AB3F3B5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66470838"/>
                  </p:ext>
                </p:extLst>
              </p:nvPr>
            </p:nvGraphicFramePr>
            <p:xfrm rot="10800000">
              <a:off x="7401866" y="263160"/>
              <a:ext cx="4132225" cy="4132224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4132225" cy="4132224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162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4837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 descr="A Terra">
                <a:extLst>
                  <a:ext uri="{FF2B5EF4-FFF2-40B4-BE49-F238E27FC236}">
                    <a16:creationId xmlns:a16="http://schemas.microsoft.com/office/drawing/2014/main" id="{E43F6AF6-500F-67AE-90B1-6310AB3F3B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0800000">
                <a:off x="7401866" y="263160"/>
                <a:ext cx="4132225" cy="4132224"/>
              </a:xfrm>
              <a:prstGeom prst="rect">
                <a:avLst/>
              </a:prstGeom>
            </p:spPr>
          </p:pic>
        </mc:Fallback>
      </mc:AlternateContent>
      <p:sp>
        <p:nvSpPr>
          <p:cNvPr id="6" name="Rectangle 2">
            <a:extLst>
              <a:ext uri="{FF2B5EF4-FFF2-40B4-BE49-F238E27FC236}">
                <a16:creationId xmlns:a16="http://schemas.microsoft.com/office/drawing/2014/main" id="{83FFB77F-C265-9461-4C54-A60E4AFFA9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483" y="1868270"/>
            <a:ext cx="3781585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PT" altLang="pt-PT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Clima extremo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  <a:endParaRPr lang="pt-PT" altLang="pt-PT" sz="20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pt-PT" altLang="pt-PT" sz="20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temperaturas muito baixas, gelo permanente e ventos fortes dificultam a vida humana.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B0CE6DE-8AAD-2158-186B-D8DF217404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483" y="3726395"/>
            <a:ext cx="3781585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PT" altLang="pt-PT" sz="20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PT" altLang="pt-PT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Falta de infraestruturas e serviços</a:t>
            </a:r>
            <a:r>
              <a:rPr lang="pt-PT" altLang="pt-PT" sz="2000" dirty="0"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PT" altLang="pt-PT" sz="20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000" dirty="0">
                <a:latin typeface="Aharoni" panose="02010803020104030203" pitchFamily="2" charset="-79"/>
                <a:cs typeface="Aharoni" panose="02010803020104030203" pitchFamily="2" charset="-79"/>
              </a:rPr>
              <a:t>não existem cidades, empregos estáveis nem serviços básicos, apenas bases científicas temporárias.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42875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 descr="Uma imagem com árvore, ar livre, céu, nuvem&#10;&#10;Os conteúdos gerados por IA podem estar incorretos.">
            <a:extLst>
              <a:ext uri="{FF2B5EF4-FFF2-40B4-BE49-F238E27FC236}">
                <a16:creationId xmlns:a16="http://schemas.microsoft.com/office/drawing/2014/main" id="{18907612-7B04-6E7B-0821-DF6C1CE28D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163" b="585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A27EF08-F603-16DF-36D7-6588B8FC6573}"/>
              </a:ext>
            </a:extLst>
          </p:cNvPr>
          <p:cNvSpPr txBox="1"/>
          <p:nvPr/>
        </p:nvSpPr>
        <p:spPr>
          <a:xfrm>
            <a:off x="-707409" y="0"/>
            <a:ext cx="1360681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6600" dirty="0">
                <a:latin typeface="Aharoni" panose="02010803020104030203" pitchFamily="2" charset="-79"/>
                <a:cs typeface="Aharoni" panose="02010803020104030203" pitchFamily="2" charset="-79"/>
              </a:rPr>
              <a:t>Amazónia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F8C6176-FB60-1261-C206-7A26E52826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440" y="8202543"/>
            <a:ext cx="5269246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PT" altLang="pt-PT" sz="28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-Clima quente e húmido</a:t>
            </a:r>
            <a:r>
              <a:rPr kumimoji="0" lang="pt-PT" altLang="pt-PT" sz="2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</a:p>
          <a:p>
            <a:pPr marR="0" lvl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sz="28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</a:t>
            </a:r>
            <a:r>
              <a:rPr kumimoji="0" lang="pt-PT" altLang="pt-PT" sz="2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alor intenso e chuvas frequentes tornam a vida e o trabalho difíceis.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75E3AEF-5A40-401C-EC0C-6E521C045E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8017877"/>
            <a:ext cx="5269246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400" b="1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-Dificuldade de acessos e poucas infraestruturas</a:t>
            </a:r>
            <a:r>
              <a:rPr lang="pt-PT" altLang="pt-PT" sz="24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4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poucas estradas, serviços limitados e distância dos grandes centros urbanos dificultam a fixação da população.</a:t>
            </a:r>
            <a:endParaRPr kumimoji="0" lang="pt-PT" altLang="pt-PT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58627382"/>
      </p:ext>
    </p:extLst>
  </p:cSld>
  <p:clrMapOvr>
    <a:masterClrMapping/>
  </p:clrMapOvr>
  <p:transition spd="slow">
    <p:push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423C40-E62D-58F5-FBB1-1EC5B773D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FCA5195-DFC5-7402-3ED9-60DB46EA2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 descr="Uma imagem com árvore, ar livre, céu, nuvem&#10;&#10;Os conteúdos gerados por IA podem estar incorretos.">
            <a:extLst>
              <a:ext uri="{FF2B5EF4-FFF2-40B4-BE49-F238E27FC236}">
                <a16:creationId xmlns:a16="http://schemas.microsoft.com/office/drawing/2014/main" id="{905E0155-9CB4-5171-A1FE-7AE4EA3FE4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163" b="585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629CACB8-BC87-7D3F-D1CA-0D2CFD10BBE5}"/>
              </a:ext>
            </a:extLst>
          </p:cNvPr>
          <p:cNvSpPr txBox="1"/>
          <p:nvPr/>
        </p:nvSpPr>
        <p:spPr>
          <a:xfrm>
            <a:off x="4970770" y="0"/>
            <a:ext cx="22504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>
                <a:latin typeface="Aharoni" panose="02010803020104030203" pitchFamily="2" charset="-79"/>
                <a:cs typeface="Aharoni" panose="02010803020104030203" pitchFamily="2" charset="-79"/>
              </a:rPr>
              <a:t>Amazónia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660A59D-E03F-5A4B-5D72-1988C136A0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355" y="2521059"/>
            <a:ext cx="5269246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PT" altLang="pt-PT" sz="28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-Clima quente e húmido</a:t>
            </a:r>
            <a:r>
              <a:rPr kumimoji="0" lang="pt-PT" altLang="pt-PT" sz="2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</a:p>
          <a:p>
            <a:pPr marR="0" lvl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sz="28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</a:t>
            </a:r>
            <a:r>
              <a:rPr kumimoji="0" lang="pt-PT" altLang="pt-PT" sz="2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alor intenso e chuvas frequentes tornam a vida e o trabalho difíceis.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E069FACD-B2B1-288B-8F03-CCD94D837B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3915" y="2336393"/>
            <a:ext cx="5269246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400" b="1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-Dificuldade de acessos e poucas infraestruturas</a:t>
            </a:r>
            <a:r>
              <a:rPr lang="pt-PT" altLang="pt-PT" sz="24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4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poucas estradas, serviços limitados e distância dos grandes centros urbanos dificultam a fixação da população.</a:t>
            </a:r>
            <a:endParaRPr kumimoji="0" lang="pt-PT" altLang="pt-PT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844234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D3DBE2-76B2-0BFE-4659-DAE08A0B5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Mt Fuji facts: 11 things to know about Japan's highest mountain |  escape.com.au">
            <a:extLst>
              <a:ext uri="{FF2B5EF4-FFF2-40B4-BE49-F238E27FC236}">
                <a16:creationId xmlns:a16="http://schemas.microsoft.com/office/drawing/2014/main" id="{B8BF960A-AC4E-1FA1-7D37-D031F280E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4DC18C3-2607-D2B7-0EA7-91BEAC9B7711}"/>
              </a:ext>
            </a:extLst>
          </p:cNvPr>
          <p:cNvSpPr txBox="1"/>
          <p:nvPr/>
        </p:nvSpPr>
        <p:spPr>
          <a:xfrm>
            <a:off x="0" y="4483510"/>
            <a:ext cx="100289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Relação entre fatores naturais e humanos</a:t>
            </a:r>
          </a:p>
        </p:txBody>
      </p:sp>
      <p:pic>
        <p:nvPicPr>
          <p:cNvPr id="4" name="Picture 4" descr="Mt Fuji facts: 11 things to know about Japan's highest mountain |  escape.com.au">
            <a:extLst>
              <a:ext uri="{FF2B5EF4-FFF2-40B4-BE49-F238E27FC236}">
                <a16:creationId xmlns:a16="http://schemas.microsoft.com/office/drawing/2014/main" id="{D32B0B21-2616-7750-1635-462CCE963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7639" l="2891" r="96875">
                        <a14:foregroundMark x1="6328" y1="65833" x2="17344" y2="88194"/>
                        <a14:foregroundMark x1="17344" y1="88194" x2="40156" y2="96667"/>
                        <a14:foregroundMark x1="40156" y1="96667" x2="76172" y2="91389"/>
                        <a14:foregroundMark x1="76172" y1="91389" x2="86875" y2="84722"/>
                        <a14:foregroundMark x1="86875" y1="84722" x2="95313" y2="70833"/>
                        <a14:foregroundMark x1="95313" y1="70833" x2="97031" y2="63611"/>
                        <a14:foregroundMark x1="78359" y1="70972" x2="52422" y2="59444"/>
                        <a14:foregroundMark x1="52422" y1="59444" x2="49688" y2="51806"/>
                        <a14:foregroundMark x1="49688" y1="51806" x2="49375" y2="48611"/>
                        <a14:foregroundMark x1="52500" y1="84306" x2="57500" y2="78611"/>
                        <a14:foregroundMark x1="57500" y1="78611" x2="60938" y2="80417"/>
                        <a14:foregroundMark x1="48359" y1="42639" x2="51563" y2="43472"/>
                        <a14:foregroundMark x1="40859" y1="49028" x2="48359" y2="40833"/>
                        <a14:foregroundMark x1="88516" y1="96389" x2="11250" y2="94306"/>
                        <a14:foregroundMark x1="11250" y1="94306" x2="3984" y2="80556"/>
                        <a14:foregroundMark x1="3984" y1="80556" x2="4375" y2="63611"/>
                        <a14:foregroundMark x1="40156" y1="97639" x2="59297" y2="97639"/>
                        <a14:foregroundMark x1="469" y1="57639" x2="2891" y2="81528"/>
                        <a14:foregroundMark x1="2891" y1="81528" x2="2891" y2="87778"/>
                        <a14:foregroundMark x1="58281" y1="48611" x2="58281" y2="48611"/>
                        <a14:backgroundMark x1="13047" y1="48194" x2="48359" y2="32778"/>
                        <a14:backgroundMark x1="48359" y1="32778" x2="59375" y2="33056"/>
                        <a14:backgroundMark x1="59375" y1="33056" x2="65000" y2="38611"/>
                        <a14:backgroundMark x1="65000" y1="38611" x2="67188" y2="45278"/>
                        <a14:backgroundMark x1="67188" y1="45278" x2="71016" y2="48472"/>
                        <a14:backgroundMark x1="71016" y1="48472" x2="85391" y2="52083"/>
                        <a14:backgroundMark x1="12812" y1="46944" x2="15469" y2="54722"/>
                        <a14:backgroundMark x1="15469" y1="54722" x2="21328" y2="54028"/>
                        <a14:backgroundMark x1="21328" y1="54028" x2="32422" y2="48194"/>
                        <a14:backgroundMark x1="32422" y1="48194" x2="32891" y2="481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172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Mt Fuji facts: 11 things to know about Japan's highest mountain |  escape.com.au">
            <a:extLst>
              <a:ext uri="{FF2B5EF4-FFF2-40B4-BE49-F238E27FC236}">
                <a16:creationId xmlns:a16="http://schemas.microsoft.com/office/drawing/2014/main" id="{FA459D78-9F91-7709-CA6E-8CDF9E4ED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D6CA211-353E-E5CB-6A12-89D064165257}"/>
              </a:ext>
            </a:extLst>
          </p:cNvPr>
          <p:cNvSpPr txBox="1"/>
          <p:nvPr/>
        </p:nvSpPr>
        <p:spPr>
          <a:xfrm>
            <a:off x="560439" y="530942"/>
            <a:ext cx="100289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Relação entre fatores naturais e humanos</a:t>
            </a:r>
          </a:p>
        </p:txBody>
      </p:sp>
      <p:pic>
        <p:nvPicPr>
          <p:cNvPr id="4" name="Picture 4" descr="Mt Fuji facts: 11 things to know about Japan's highest mountain |  escape.com.au">
            <a:extLst>
              <a:ext uri="{FF2B5EF4-FFF2-40B4-BE49-F238E27FC236}">
                <a16:creationId xmlns:a16="http://schemas.microsoft.com/office/drawing/2014/main" id="{65F62A1B-AA79-E3EC-CC3F-7A36120E9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7639" l="2891" r="96875">
                        <a14:foregroundMark x1="6328" y1="65833" x2="17344" y2="88194"/>
                        <a14:foregroundMark x1="17344" y1="88194" x2="40156" y2="96667"/>
                        <a14:foregroundMark x1="40156" y1="96667" x2="76172" y2="91389"/>
                        <a14:foregroundMark x1="76172" y1="91389" x2="86875" y2="84722"/>
                        <a14:foregroundMark x1="86875" y1="84722" x2="95313" y2="70833"/>
                        <a14:foregroundMark x1="95313" y1="70833" x2="97031" y2="63611"/>
                        <a14:foregroundMark x1="78359" y1="70972" x2="52422" y2="59444"/>
                        <a14:foregroundMark x1="52422" y1="59444" x2="49688" y2="51806"/>
                        <a14:foregroundMark x1="49688" y1="51806" x2="49375" y2="48611"/>
                        <a14:foregroundMark x1="52500" y1="84306" x2="57500" y2="78611"/>
                        <a14:foregroundMark x1="57500" y1="78611" x2="60938" y2="80417"/>
                        <a14:foregroundMark x1="48359" y1="42639" x2="51563" y2="43472"/>
                        <a14:foregroundMark x1="40859" y1="49028" x2="48359" y2="40833"/>
                        <a14:foregroundMark x1="88516" y1="96389" x2="11250" y2="94306"/>
                        <a14:foregroundMark x1="11250" y1="94306" x2="3984" y2="80556"/>
                        <a14:foregroundMark x1="3984" y1="80556" x2="4375" y2="63611"/>
                        <a14:foregroundMark x1="40156" y1="97639" x2="59297" y2="97639"/>
                        <a14:foregroundMark x1="469" y1="57639" x2="2891" y2="81528"/>
                        <a14:foregroundMark x1="2891" y1="81528" x2="2891" y2="87778"/>
                        <a14:foregroundMark x1="58281" y1="48611" x2="58281" y2="48611"/>
                        <a14:backgroundMark x1="13047" y1="48194" x2="48359" y2="32778"/>
                        <a14:backgroundMark x1="48359" y1="32778" x2="59375" y2="33056"/>
                        <a14:backgroundMark x1="59375" y1="33056" x2="65000" y2="38611"/>
                        <a14:backgroundMark x1="65000" y1="38611" x2="67188" y2="45278"/>
                        <a14:backgroundMark x1="67188" y1="45278" x2="71016" y2="48472"/>
                        <a14:backgroundMark x1="71016" y1="48472" x2="85391" y2="52083"/>
                        <a14:backgroundMark x1="12812" y1="46944" x2="15469" y2="54722"/>
                        <a14:backgroundMark x1="15469" y1="54722" x2="21328" y2="54028"/>
                        <a14:backgroundMark x1="21328" y1="54028" x2="32422" y2="48194"/>
                        <a14:backgroundMark x1="32422" y1="48194" x2="32891" y2="481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3014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6FCC1A4F-9F85-0BEE-1895-742E705CDC6C}"/>
              </a:ext>
            </a:extLst>
          </p:cNvPr>
          <p:cNvGrpSpPr/>
          <p:nvPr/>
        </p:nvGrpSpPr>
        <p:grpSpPr>
          <a:xfrm>
            <a:off x="-5535561" y="0"/>
            <a:ext cx="18288000" cy="6858000"/>
            <a:chOff x="-6096000" y="0"/>
            <a:chExt cx="18288000" cy="6858000"/>
          </a:xfrm>
        </p:grpSpPr>
        <p:pic>
          <p:nvPicPr>
            <p:cNvPr id="5" name="Imagem 4" descr="Uma imagem com ar livre, árvore, nuvem, casa&#10;&#10;Os conteúdos gerados por IA podem estar incorretos.">
              <a:extLst>
                <a:ext uri="{FF2B5EF4-FFF2-40B4-BE49-F238E27FC236}">
                  <a16:creationId xmlns:a16="http://schemas.microsoft.com/office/drawing/2014/main" id="{C3357D8C-6344-7F0D-5F6D-27D760773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82140" y="0"/>
              <a:ext cx="10309860" cy="6858000"/>
            </a:xfrm>
            <a:prstGeom prst="rect">
              <a:avLst/>
            </a:prstGeom>
          </p:spPr>
        </p:pic>
        <p:pic>
          <p:nvPicPr>
            <p:cNvPr id="1028" name="Picture 4" descr="Alentejo Region: Why you should Visit">
              <a:extLst>
                <a:ext uri="{FF2B5EF4-FFF2-40B4-BE49-F238E27FC236}">
                  <a16:creationId xmlns:a16="http://schemas.microsoft.com/office/drawing/2014/main" id="{35AF9E4A-B3B6-06D1-CE66-5DB345C967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096000" y="0"/>
              <a:ext cx="12192000" cy="6858000"/>
            </a:xfrm>
            <a:prstGeom prst="flowChartInputOutpu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4A845DC2-8A77-DF9D-829B-17F69624DED4}"/>
              </a:ext>
            </a:extLst>
          </p:cNvPr>
          <p:cNvSpPr txBox="1"/>
          <p:nvPr/>
        </p:nvSpPr>
        <p:spPr>
          <a:xfrm>
            <a:off x="3981477" y="338510"/>
            <a:ext cx="422904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600" dirty="0">
                <a:latin typeface="Aharoni" panose="02010803020104030203" pitchFamily="2" charset="-79"/>
                <a:cs typeface="Aharoni" panose="02010803020104030203" pitchFamily="2" charset="-79"/>
              </a:rPr>
              <a:t>Conclusão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5B5F6B56-7CE4-FDB5-22E6-E0450803651F}"/>
              </a:ext>
            </a:extLst>
          </p:cNvPr>
          <p:cNvSpPr/>
          <p:nvPr/>
        </p:nvSpPr>
        <p:spPr>
          <a:xfrm>
            <a:off x="1321210" y="1446506"/>
            <a:ext cx="9549579" cy="499853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74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4BE97C8-8E86-FD57-BE44-A35BECA537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1210" y="3345608"/>
            <a:ext cx="954957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PT" altLang="pt-PT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Existem áreas muito povoadas e áreas quase desertas porque nem todos os lugares oferecem as mesmas condições de vida. As áreas mais povoadas têm melhores condições naturais, económicas, serviços e infraestruturas, enquanto as áreas quase desertas têm condições difíceis e menos oportunidades, o que afasta a população.</a:t>
            </a:r>
          </a:p>
        </p:txBody>
      </p:sp>
    </p:spTree>
    <p:extLst>
      <p:ext uri="{BB962C8B-B14F-4D97-AF65-F5344CB8AC3E}">
        <p14:creationId xmlns:p14="http://schemas.microsoft.com/office/powerpoint/2010/main" val="580810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EE402AD-6344-A28B-927B-E83AA46DA17D}"/>
              </a:ext>
            </a:extLst>
          </p:cNvPr>
          <p:cNvSpPr txBox="1"/>
          <p:nvPr/>
        </p:nvSpPr>
        <p:spPr>
          <a:xfrm>
            <a:off x="191729" y="383458"/>
            <a:ext cx="66367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7200" dirty="0">
                <a:latin typeface="Aharoni" panose="02010803020104030203" pitchFamily="2" charset="-79"/>
                <a:cs typeface="Aharoni" panose="02010803020104030203" pitchFamily="2" charset="-79"/>
              </a:rPr>
              <a:t>Fontes: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EAFD01E-D09F-199A-6313-77216039461E}"/>
              </a:ext>
            </a:extLst>
          </p:cNvPr>
          <p:cNvSpPr txBox="1"/>
          <p:nvPr/>
        </p:nvSpPr>
        <p:spPr>
          <a:xfrm>
            <a:off x="1002891" y="2684206"/>
            <a:ext cx="71981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PT" dirty="0"/>
              <a:t>forest-gis.com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PT" dirty="0"/>
              <a:t>indexmundi.com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PT" dirty="0"/>
              <a:t>mapbusinessonline.com/Map-Gallery/USA-</a:t>
            </a:r>
            <a:r>
              <a:rPr lang="pt-PT" dirty="0" err="1"/>
              <a:t>Population</a:t>
            </a:r>
            <a:r>
              <a:rPr lang="pt-PT" dirty="0"/>
              <a:t>-</a:t>
            </a:r>
            <a:r>
              <a:rPr lang="pt-PT" dirty="0" err="1"/>
              <a:t>Density-Map</a:t>
            </a:r>
            <a:endParaRPr lang="pt-PT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PT" dirty="0"/>
              <a:t>Wikipedia.com</a:t>
            </a:r>
          </a:p>
        </p:txBody>
      </p:sp>
    </p:spTree>
    <p:extLst>
      <p:ext uri="{BB962C8B-B14F-4D97-AF65-F5344CB8AC3E}">
        <p14:creationId xmlns:p14="http://schemas.microsoft.com/office/powerpoint/2010/main" val="866021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893F81-DD4B-6044-25E8-980E6574B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F299819-EB32-EA3F-620D-6274FF5B7ACF}"/>
              </a:ext>
            </a:extLst>
          </p:cNvPr>
          <p:cNvSpPr txBox="1"/>
          <p:nvPr/>
        </p:nvSpPr>
        <p:spPr>
          <a:xfrm>
            <a:off x="0" y="6982325"/>
            <a:ext cx="3201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latin typeface="Aptos Light" panose="020B0004020202020204" pitchFamily="34" charset="0"/>
              </a:rPr>
              <a:t>Fonte: </a:t>
            </a:r>
            <a:r>
              <a:rPr lang="pt-PT" sz="1200" dirty="0">
                <a:latin typeface="Aptos Light" panose="020B0004020202020204" pitchFamily="34" charset="0"/>
                <a:hlinkClick r:id="rId2"/>
              </a:rPr>
              <a:t>https://www.indexmundi.com/</a:t>
            </a:r>
            <a:r>
              <a:rPr lang="pt-PT" sz="1200" dirty="0">
                <a:latin typeface="Aptos Light" panose="020B0004020202020204" pitchFamily="34" charset="0"/>
              </a:rPr>
              <a:t>   2025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B9A9AC1-1672-0BD5-9E50-7F0BE4860E8A}"/>
              </a:ext>
            </a:extLst>
          </p:cNvPr>
          <p:cNvSpPr txBox="1"/>
          <p:nvPr/>
        </p:nvSpPr>
        <p:spPr>
          <a:xfrm>
            <a:off x="355600" y="369332"/>
            <a:ext cx="6477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000" dirty="0">
                <a:latin typeface="Aharoni" panose="02010803020104030203" pitchFamily="2" charset="-79"/>
                <a:cs typeface="Aharoni" panose="02010803020104030203" pitchFamily="2" charset="-79"/>
              </a:rPr>
              <a:t>Distribuição da população mundial</a:t>
            </a:r>
          </a:p>
        </p:txBody>
      </p:sp>
      <p:pic>
        <p:nvPicPr>
          <p:cNvPr id="7" name="Imagem 6" descr="Uma imagem com texto, mapa, atlas&#10;&#10;Os conteúdos gerados por IA podem estar incorretos.">
            <a:extLst>
              <a:ext uri="{FF2B5EF4-FFF2-40B4-BE49-F238E27FC236}">
                <a16:creationId xmlns:a16="http://schemas.microsoft.com/office/drawing/2014/main" id="{E9B3B394-5C69-9377-7D05-892B6DFE0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6140" y="2361788"/>
            <a:ext cx="6085860" cy="4496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86092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72B04521-58AD-229E-FBD3-CCEDE35DFE5A}"/>
              </a:ext>
            </a:extLst>
          </p:cNvPr>
          <p:cNvSpPr txBox="1"/>
          <p:nvPr/>
        </p:nvSpPr>
        <p:spPr>
          <a:xfrm>
            <a:off x="-62386" y="0"/>
            <a:ext cx="254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latin typeface="Aharoni" panose="02010803020104030203" pitchFamily="2" charset="-79"/>
                <a:cs typeface="Aharoni" panose="02010803020104030203" pitchFamily="2" charset="-79"/>
              </a:rPr>
              <a:t>Distribuição da população mundial</a:t>
            </a:r>
          </a:p>
        </p:txBody>
      </p:sp>
      <p:pic>
        <p:nvPicPr>
          <p:cNvPr id="10" name="Imagem 9" descr="Uma imagem com texto, mapa, atlas&#10;&#10;Os conteúdos gerados por IA podem estar incorretos.">
            <a:extLst>
              <a:ext uri="{FF2B5EF4-FFF2-40B4-BE49-F238E27FC236}">
                <a16:creationId xmlns:a16="http://schemas.microsoft.com/office/drawing/2014/main" id="{3F3B2CEC-02FD-9E08-F195-B6C53C89D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715" y="88491"/>
            <a:ext cx="9162888" cy="676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138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6C1E0C61-EBE0-3FDE-4CE7-7FF9708B7823}"/>
              </a:ext>
            </a:extLst>
          </p:cNvPr>
          <p:cNvSpPr txBox="1"/>
          <p:nvPr/>
        </p:nvSpPr>
        <p:spPr>
          <a:xfrm>
            <a:off x="266700" y="285750"/>
            <a:ext cx="54483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b="1" dirty="0">
                <a:latin typeface="Aharoni" panose="02010803020104030203" pitchFamily="2" charset="-79"/>
                <a:cs typeface="Aharoni" panose="02010803020104030203" pitchFamily="2" charset="-79"/>
              </a:rPr>
              <a:t>Focos </a:t>
            </a:r>
            <a:r>
              <a:rPr lang="pt-PT" sz="4400" b="1" dirty="0">
                <a:latin typeface="Aharoni" panose="02010803020104030203" pitchFamily="2" charset="-79"/>
                <a:cs typeface="Aharoni" panose="02010803020104030203" pitchFamily="2" charset="-79"/>
              </a:rPr>
              <a:t>populacionais</a:t>
            </a:r>
            <a:endParaRPr lang="pt-PT" sz="36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423799C-CA37-6689-B427-BA0398C721A0}"/>
              </a:ext>
            </a:extLst>
          </p:cNvPr>
          <p:cNvSpPr txBox="1"/>
          <p:nvPr/>
        </p:nvSpPr>
        <p:spPr>
          <a:xfrm>
            <a:off x="647702" y="1055191"/>
            <a:ext cx="5619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>
                <a:latin typeface="Aharoni" panose="02010803020104030203" pitchFamily="2" charset="-79"/>
                <a:cs typeface="Aharoni" panose="02010803020104030203" pitchFamily="2" charset="-79"/>
              </a:rPr>
              <a:t>O que São?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B79D8AB-41F6-4534-595C-60BC8B236025}"/>
              </a:ext>
            </a:extLst>
          </p:cNvPr>
          <p:cNvSpPr txBox="1"/>
          <p:nvPr/>
        </p:nvSpPr>
        <p:spPr>
          <a:xfrm>
            <a:off x="647702" y="2090172"/>
            <a:ext cx="58864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latin typeface="Aharoni" panose="02010803020104030203" pitchFamily="2" charset="-79"/>
                <a:cs typeface="Aharoni" panose="02010803020104030203" pitchFamily="2" charset="-79"/>
              </a:rPr>
              <a:t>Um </a:t>
            </a:r>
            <a:r>
              <a:rPr lang="pt-PT" sz="2400" b="1" dirty="0">
                <a:latin typeface="Aharoni" panose="02010803020104030203" pitchFamily="2" charset="-79"/>
                <a:cs typeface="Aharoni" panose="02010803020104030203" pitchFamily="2" charset="-79"/>
              </a:rPr>
              <a:t>foco populacional</a:t>
            </a:r>
            <a:r>
              <a:rPr lang="pt-PT" sz="2400" dirty="0">
                <a:latin typeface="Aharoni" panose="02010803020104030203" pitchFamily="2" charset="-79"/>
                <a:cs typeface="Aharoni" panose="02010803020104030203" pitchFamily="2" charset="-79"/>
              </a:rPr>
              <a:t> é uma área do planeta onde se verifica uma </a:t>
            </a:r>
            <a:r>
              <a:rPr lang="pt-PT" sz="2400" b="1" dirty="0">
                <a:latin typeface="Aharoni" panose="02010803020104030203" pitchFamily="2" charset="-79"/>
                <a:cs typeface="Aharoni" panose="02010803020104030203" pitchFamily="2" charset="-79"/>
              </a:rPr>
              <a:t>elevada concentração de população</a:t>
            </a:r>
            <a:r>
              <a:rPr lang="pt-PT" sz="2400" dirty="0">
                <a:latin typeface="Aharoni" panose="02010803020104030203" pitchFamily="2" charset="-79"/>
                <a:cs typeface="Aharoni" panose="02010803020104030203" pitchFamily="2" charset="-79"/>
              </a:rPr>
              <a:t>, devido a condições favoráveis como emprego, infraestruturas, clima, acessos e serviços.</a:t>
            </a:r>
          </a:p>
          <a:p>
            <a:endParaRPr lang="pt-PT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050" name="Picture 2" descr="São Paulo - Informações importantes para a sua viagem - Go Guides">
            <a:extLst>
              <a:ext uri="{FF2B5EF4-FFF2-40B4-BE49-F238E27FC236}">
                <a16:creationId xmlns:a16="http://schemas.microsoft.com/office/drawing/2014/main" id="{C88AF2B2-9A9F-E4C7-8E8F-3F1FBFA70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6513" y="285750"/>
            <a:ext cx="4717785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imes Square ou o coração de Nova York?">
            <a:extLst>
              <a:ext uri="{FF2B5EF4-FFF2-40B4-BE49-F238E27FC236}">
                <a16:creationId xmlns:a16="http://schemas.microsoft.com/office/drawing/2014/main" id="{6E4697F7-693E-C9B4-7958-FB87C72CD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205" y="3605778"/>
            <a:ext cx="4724400" cy="295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796056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D10CD210-259E-0622-6385-7E4DBB3CBBD8}"/>
              </a:ext>
            </a:extLst>
          </p:cNvPr>
          <p:cNvSpPr txBox="1"/>
          <p:nvPr/>
        </p:nvSpPr>
        <p:spPr>
          <a:xfrm>
            <a:off x="0" y="247650"/>
            <a:ext cx="46672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600" dirty="0">
                <a:latin typeface="Aharoni" panose="02010803020104030203" pitchFamily="2" charset="-79"/>
                <a:cs typeface="Aharoni" panose="02010803020104030203" pitchFamily="2" charset="-79"/>
              </a:rPr>
              <a:t>Sudoeste do Brasil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ADB6B77-6C5B-E43B-3746-97717E40E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9112" y="0"/>
            <a:ext cx="67839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915607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0D8CB6-0B2A-9747-494B-FA630901F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4B4CEC6E-0B29-B1AC-D9DC-999A92B88E2D}"/>
              </a:ext>
            </a:extLst>
          </p:cNvPr>
          <p:cNvSpPr txBox="1"/>
          <p:nvPr/>
        </p:nvSpPr>
        <p:spPr>
          <a:xfrm>
            <a:off x="0" y="247650"/>
            <a:ext cx="4610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>
                <a:latin typeface="Aharoni" panose="02010803020104030203" pitchFamily="2" charset="-79"/>
                <a:cs typeface="Aharoni" panose="02010803020104030203" pitchFamily="2" charset="-79"/>
              </a:rPr>
              <a:t>Sudoeste do Brasil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A2F7976-08CC-B48A-BC90-AD08A40C7F41}"/>
              </a:ext>
            </a:extLst>
          </p:cNvPr>
          <p:cNvSpPr txBox="1"/>
          <p:nvPr/>
        </p:nvSpPr>
        <p:spPr>
          <a:xfrm>
            <a:off x="885825" y="2171050"/>
            <a:ext cx="79819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>
                <a:latin typeface="Aharoni" panose="02010803020104030203" pitchFamily="2" charset="-79"/>
                <a:cs typeface="Aharoni" panose="02010803020104030203" pitchFamily="2" charset="-79"/>
              </a:rPr>
              <a:t>        Desenvolvimento económico e emprego</a:t>
            </a:r>
            <a:endParaRPr lang="pt-PT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pt-PT" dirty="0">
                <a:latin typeface="Aharoni" panose="02010803020104030203" pitchFamily="2" charset="-79"/>
                <a:cs typeface="Aharoni" panose="02010803020104030203" pitchFamily="2" charset="-79"/>
              </a:rPr>
              <a:t>Forte industrialização e setor terciário desenvolvido.</a:t>
            </a:r>
          </a:p>
          <a:p>
            <a:r>
              <a:rPr lang="pt-PT" dirty="0">
                <a:latin typeface="Aharoni" panose="02010803020104030203" pitchFamily="2" charset="-79"/>
                <a:cs typeface="Aharoni" panose="02010803020104030203" pitchFamily="2" charset="-79"/>
              </a:rPr>
              <a:t>Grande oferta de emprego em indústrias, comércio, serviços, tecnologia e turismo.</a:t>
            </a:r>
          </a:p>
          <a:p>
            <a:r>
              <a:rPr lang="pt-PT" dirty="0">
                <a:latin typeface="Aharoni" panose="02010803020104030203" pitchFamily="2" charset="-79"/>
                <a:cs typeface="Aharoni" panose="02010803020104030203" pitchFamily="2" charset="-79"/>
              </a:rPr>
              <a:t>Presença de grandes empresas e centros financeiros.</a:t>
            </a:r>
          </a:p>
          <a:p>
            <a:endParaRPr lang="pt-PT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PT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pt-PT" b="1" dirty="0">
                <a:latin typeface="Aharoni" panose="02010803020104030203" pitchFamily="2" charset="-79"/>
                <a:cs typeface="Aharoni" panose="02010803020104030203" pitchFamily="2" charset="-79"/>
              </a:rPr>
              <a:t>        Infraestruturas e serviços</a:t>
            </a:r>
            <a:endParaRPr lang="pt-PT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pt-PT" dirty="0">
                <a:latin typeface="Aharoni" panose="02010803020104030203" pitchFamily="2" charset="-79"/>
                <a:cs typeface="Aharoni" panose="02010803020104030203" pitchFamily="2" charset="-79"/>
              </a:rPr>
              <a:t>Bons sistemas de transportes (portos, aeroportos, rodovias).</a:t>
            </a:r>
          </a:p>
          <a:p>
            <a:r>
              <a:rPr lang="pt-PT" dirty="0">
                <a:latin typeface="Aharoni" panose="02010803020104030203" pitchFamily="2" charset="-79"/>
                <a:cs typeface="Aharoni" panose="02010803020104030203" pitchFamily="2" charset="-79"/>
              </a:rPr>
              <a:t>Acesso a serviços de saúde, educação, cultura e lazer.</a:t>
            </a:r>
          </a:p>
          <a:p>
            <a:r>
              <a:rPr lang="pt-PT" dirty="0">
                <a:latin typeface="Aharoni" panose="02010803020104030203" pitchFamily="2" charset="-79"/>
                <a:cs typeface="Aharoni" panose="02010803020104030203" pitchFamily="2" charset="-79"/>
              </a:rPr>
              <a:t>Melhores condições de vida em comparação com outras regiões do país.</a:t>
            </a:r>
          </a:p>
          <a:p>
            <a:endParaRPr lang="pt-PT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5752A89-2D41-E7DC-0A6A-2C05CFA0A3E6}"/>
              </a:ext>
            </a:extLst>
          </p:cNvPr>
          <p:cNvSpPr txBox="1"/>
          <p:nvPr/>
        </p:nvSpPr>
        <p:spPr>
          <a:xfrm>
            <a:off x="266700" y="749917"/>
            <a:ext cx="4610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latin typeface="Aharoni" panose="02010803020104030203" pitchFamily="2" charset="-79"/>
                <a:cs typeface="Aharoni" panose="02010803020104030203" pitchFamily="2" charset="-79"/>
              </a:rPr>
              <a:t>Fatores Atrativos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C6969B3-F31C-935A-CD9A-5D77F2C9F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3432" y="127358"/>
            <a:ext cx="3138568" cy="317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597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9F382-48DF-D7B6-65D9-C0331E8BB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Uma imagem com mapa, texto, atlas, Mundo&#10;&#10;Os conteúdos gerados por IA podem estar incorretos.">
            <a:extLst>
              <a:ext uri="{FF2B5EF4-FFF2-40B4-BE49-F238E27FC236}">
                <a16:creationId xmlns:a16="http://schemas.microsoft.com/office/drawing/2014/main" id="{0B41C5B3-1CA6-3D00-8538-E786FDB2E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087" y="1308101"/>
            <a:ext cx="9963913" cy="55499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20E8163-249E-447E-99C2-10DBD93CEA89}"/>
              </a:ext>
            </a:extLst>
          </p:cNvPr>
          <p:cNvSpPr txBox="1"/>
          <p:nvPr/>
        </p:nvSpPr>
        <p:spPr>
          <a:xfrm>
            <a:off x="0" y="247650"/>
            <a:ext cx="46672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600" dirty="0">
                <a:latin typeface="Aharoni" panose="02010803020104030203" pitchFamily="2" charset="-79"/>
                <a:cs typeface="Aharoni" panose="02010803020104030203" pitchFamily="2" charset="-79"/>
              </a:rPr>
              <a:t>Nordeste dos EUA</a:t>
            </a:r>
          </a:p>
        </p:txBody>
      </p:sp>
    </p:spTree>
    <p:extLst>
      <p:ext uri="{BB962C8B-B14F-4D97-AF65-F5344CB8AC3E}">
        <p14:creationId xmlns:p14="http://schemas.microsoft.com/office/powerpoint/2010/main" val="2912027120"/>
      </p:ext>
    </p:extLst>
  </p:cSld>
  <p:clrMapOvr>
    <a:masterClrMapping/>
  </p:clrMapOvr>
  <p:transition spd="slow">
    <p:push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156BD-C793-9CA7-373D-CA77DDA6C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Uma imagem com mapa, texto, atlas, Mundo&#10;&#10;Os conteúdos gerados por IA podem estar incorretos.">
            <a:extLst>
              <a:ext uri="{FF2B5EF4-FFF2-40B4-BE49-F238E27FC236}">
                <a16:creationId xmlns:a16="http://schemas.microsoft.com/office/drawing/2014/main" id="{21C1340D-85E6-D97C-1FF9-9C79AAE21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0600" y="0"/>
            <a:ext cx="4851400" cy="270223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5EF4B7C-A258-DBA5-C2E8-8E4F1ACFC030}"/>
              </a:ext>
            </a:extLst>
          </p:cNvPr>
          <p:cNvSpPr txBox="1"/>
          <p:nvPr/>
        </p:nvSpPr>
        <p:spPr>
          <a:xfrm>
            <a:off x="0" y="247650"/>
            <a:ext cx="8445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800" dirty="0">
                <a:latin typeface="Aharoni" panose="02010803020104030203" pitchFamily="2" charset="-79"/>
                <a:cs typeface="Aharoni" panose="02010803020104030203" pitchFamily="2" charset="-79"/>
              </a:rPr>
              <a:t>Nordeste dos EUA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4297F83-C3E0-99EC-8EBB-EECB26ED7B3A}"/>
              </a:ext>
            </a:extLst>
          </p:cNvPr>
          <p:cNvSpPr txBox="1"/>
          <p:nvPr/>
        </p:nvSpPr>
        <p:spPr>
          <a:xfrm>
            <a:off x="654050" y="1659285"/>
            <a:ext cx="739775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  <a:t>O Nordeste dos Estados Unidos é uma região muito desenvolvida.</a:t>
            </a:r>
            <a:b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  <a:t>Tem muitas oportunidades de emprego na </a:t>
            </a:r>
            <a:r>
              <a:rPr lang="pt-PT" sz="1600" b="1" dirty="0">
                <a:latin typeface="Aharoni" panose="02010803020104030203" pitchFamily="2" charset="-79"/>
                <a:cs typeface="Aharoni" panose="02010803020104030203" pitchFamily="2" charset="-79"/>
              </a:rPr>
              <a:t>indústria, comércio, serviços, tecnologia e finanças</a:t>
            </a:r>
            <a: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  <a:b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  <a:t>Existem grandes cidades e empresas importantes, como Nova Iorque e Boston.</a:t>
            </a:r>
          </a:p>
          <a:p>
            <a:endParaRPr lang="pt-PT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  <a:t>A região tem </a:t>
            </a:r>
            <a:r>
              <a:rPr lang="pt-PT" sz="1600" b="1" dirty="0">
                <a:latin typeface="Aharoni" panose="02010803020104030203" pitchFamily="2" charset="-79"/>
                <a:cs typeface="Aharoni" panose="02010803020104030203" pitchFamily="2" charset="-79"/>
              </a:rPr>
              <a:t>boas infraestruturas</a:t>
            </a:r>
            <a: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  <a:t>, com aeroportos, portos e transportes eficientes.</a:t>
            </a:r>
            <a:b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  <a:t>Oferece bons </a:t>
            </a:r>
            <a:r>
              <a:rPr lang="pt-PT" sz="1600" b="1" dirty="0">
                <a:latin typeface="Aharoni" panose="02010803020104030203" pitchFamily="2" charset="-79"/>
                <a:cs typeface="Aharoni" panose="02010803020104030203" pitchFamily="2" charset="-79"/>
              </a:rPr>
              <a:t>serviços de saúde, educação e lazer</a:t>
            </a:r>
            <a: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  <a:t>, incluindo universidades de prestígio.</a:t>
            </a:r>
            <a:b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  <a:t>Por isso, atrai muitas pessoas à procura de </a:t>
            </a:r>
            <a:r>
              <a:rPr lang="pt-PT" sz="1600" b="1" dirty="0">
                <a:latin typeface="Aharoni" panose="02010803020104030203" pitchFamily="2" charset="-79"/>
                <a:cs typeface="Aharoni" panose="02010803020104030203" pitchFamily="2" charset="-79"/>
              </a:rPr>
              <a:t>melhores condições de vida e trabalho</a:t>
            </a:r>
            <a:r>
              <a:rPr lang="pt-PT" sz="1600" dirty="0"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endParaRPr lang="pt-PT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69580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12D8F-EE13-7641-6705-0280F99D0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B7B284F-C03A-A424-2C8B-CEFA3DA615F6}"/>
              </a:ext>
            </a:extLst>
          </p:cNvPr>
          <p:cNvSpPr txBox="1"/>
          <p:nvPr/>
        </p:nvSpPr>
        <p:spPr>
          <a:xfrm>
            <a:off x="266700" y="285750"/>
            <a:ext cx="6000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400" b="1" dirty="0">
                <a:latin typeface="Aharoni" panose="02010803020104030203" pitchFamily="2" charset="-79"/>
                <a:cs typeface="Aharoni" panose="02010803020104030203" pitchFamily="2" charset="-79"/>
              </a:rPr>
              <a:t>Vazios Populacionais</a:t>
            </a:r>
            <a:endParaRPr lang="pt-PT" sz="36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599CDD1-228A-E639-BF8D-A9A0F8D254F3}"/>
              </a:ext>
            </a:extLst>
          </p:cNvPr>
          <p:cNvSpPr txBox="1"/>
          <p:nvPr/>
        </p:nvSpPr>
        <p:spPr>
          <a:xfrm>
            <a:off x="647702" y="1055191"/>
            <a:ext cx="5619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>
                <a:latin typeface="Aharoni" panose="02010803020104030203" pitchFamily="2" charset="-79"/>
                <a:cs typeface="Aharoni" panose="02010803020104030203" pitchFamily="2" charset="-79"/>
              </a:rPr>
              <a:t>O que São?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CB8EE36-80A0-51E8-2F38-D063E5AC6462}"/>
              </a:ext>
            </a:extLst>
          </p:cNvPr>
          <p:cNvSpPr txBox="1"/>
          <p:nvPr/>
        </p:nvSpPr>
        <p:spPr>
          <a:xfrm>
            <a:off x="1220908" y="2090172"/>
            <a:ext cx="44975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latin typeface="Aharoni" panose="02010803020104030203" pitchFamily="2" charset="-79"/>
                <a:cs typeface="Aharoni" panose="02010803020104030203" pitchFamily="2" charset="-79"/>
              </a:rPr>
              <a:t>Um vazio humano é uma área do planeta onde se verifica uma baixa densidade populacional, devido a condições pouco favoráveis, como falta de emprego, fracas infraestruturas, clima rigoroso, dificuldades de acesso e poucos serviços.</a:t>
            </a:r>
          </a:p>
        </p:txBody>
      </p:sp>
      <p:pic>
        <p:nvPicPr>
          <p:cNvPr id="8" name="Imagem 7" descr="Bloco de gelo do tamanho do Alto Alentejo vai soltar-se na Antártida – Ecoa">
            <a:extLst>
              <a:ext uri="{FF2B5EF4-FFF2-40B4-BE49-F238E27FC236}">
                <a16:creationId xmlns:a16="http://schemas.microsoft.com/office/drawing/2014/main" id="{F6F853CB-5E25-5B05-28EE-2ECC9086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1595" y="299473"/>
            <a:ext cx="4172704" cy="312952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FF3DF80B-0D16-7390-762F-88B93FA61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1595" y="3840510"/>
            <a:ext cx="4172703" cy="278180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E7DD254-A816-AE36-4300-115F182351A7}"/>
              </a:ext>
            </a:extLst>
          </p:cNvPr>
          <p:cNvSpPr txBox="1"/>
          <p:nvPr/>
        </p:nvSpPr>
        <p:spPr>
          <a:xfrm>
            <a:off x="-4667250" y="270360"/>
            <a:ext cx="46672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600" dirty="0">
                <a:latin typeface="Aharoni" panose="02010803020104030203" pitchFamily="2" charset="-79"/>
                <a:cs typeface="Aharoni" panose="02010803020104030203" pitchFamily="2" charset="-79"/>
              </a:rPr>
              <a:t>Antártica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Modelo 3D 10" descr="A Terra">
                <a:extLst>
                  <a:ext uri="{FF2B5EF4-FFF2-40B4-BE49-F238E27FC236}">
                    <a16:creationId xmlns:a16="http://schemas.microsoft.com/office/drawing/2014/main" id="{E02ACD45-A054-8D0C-E5AB-065B1AEF36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22176630"/>
                  </p:ext>
                </p:extLst>
              </p:nvPr>
            </p:nvGraphicFramePr>
            <p:xfrm>
              <a:off x="13435270" y="317729"/>
              <a:ext cx="6256726" cy="635195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256726" cy="6351958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5350251" ay="2812085" az="533184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2468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Modelo 3D 10" descr="A Terra">
                <a:extLst>
                  <a:ext uri="{FF2B5EF4-FFF2-40B4-BE49-F238E27FC236}">
                    <a16:creationId xmlns:a16="http://schemas.microsoft.com/office/drawing/2014/main" id="{E02ACD45-A054-8D0C-E5AB-065B1AEF36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35270" y="317729"/>
                <a:ext cx="6256726" cy="635195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321963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2155</TotalTime>
  <Words>516</Words>
  <Application>Microsoft Office PowerPoint</Application>
  <PresentationFormat>Ecrã Panorâmico</PresentationFormat>
  <Paragraphs>62</Paragraphs>
  <Slides>17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17</vt:i4>
      </vt:variant>
    </vt:vector>
  </HeadingPairs>
  <TitlesOfParts>
    <vt:vector size="25" baseType="lpstr">
      <vt:lpstr>Agency FB</vt:lpstr>
      <vt:lpstr>Aharoni</vt:lpstr>
      <vt:lpstr>Aptos</vt:lpstr>
      <vt:lpstr>Aptos Display</vt:lpstr>
      <vt:lpstr>Aptos Light</vt:lpstr>
      <vt:lpstr>Arial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Rafael Fonseca</dc:creator>
  <cp:lastModifiedBy>Rafael Fonseca</cp:lastModifiedBy>
  <cp:revision>3</cp:revision>
  <dcterms:created xsi:type="dcterms:W3CDTF">2026-01-11T16:49:51Z</dcterms:created>
  <dcterms:modified xsi:type="dcterms:W3CDTF">2026-01-17T22:24:01Z</dcterms:modified>
</cp:coreProperties>
</file>

<file path=docProps/thumbnail.jpeg>
</file>